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3" r:id="rId18"/>
    <p:sldId id="281" r:id="rId19"/>
    <p:sldId id="272"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648" autoAdjust="0"/>
    <p:restoredTop sz="94660"/>
  </p:normalViewPr>
  <p:slideViewPr>
    <p:cSldViewPr snapToGrid="0">
      <p:cViewPr varScale="1">
        <p:scale>
          <a:sx n="96" d="100"/>
          <a:sy n="96" d="100"/>
        </p:scale>
        <p:origin x="18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83894-563F-47C5-B815-AA3410DAD7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C3B5EA-CC1D-4871-B559-23A7CF0590A9}">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RAPOR HAKKINDA</a:t>
          </a:r>
        </a:p>
      </dgm:t>
    </dgm:pt>
    <dgm:pt modelId="{5FC39752-D66C-421F-831B-3A584C2FC0CF}" type="parTrans" cxnId="{82F29E42-C0A3-4885-B99C-207E3EB6617F}">
      <dgm:prSet/>
      <dgm:spPr/>
      <dgm:t>
        <a:bodyPr/>
        <a:lstStyle/>
        <a:p>
          <a:endParaRPr lang="en-US">
            <a:solidFill>
              <a:srgbClr val="0070C0"/>
            </a:solidFill>
          </a:endParaRPr>
        </a:p>
      </dgm:t>
    </dgm:pt>
    <dgm:pt modelId="{CE23BA4B-2DF7-4F50-81FA-9CF888F3F3B3}" type="sibTrans" cxnId="{82F29E42-C0A3-4885-B99C-207E3EB6617F}">
      <dgm:prSet/>
      <dgm:spPr/>
      <dgm:t>
        <a:bodyPr/>
        <a:lstStyle/>
        <a:p>
          <a:endParaRPr lang="en-US">
            <a:solidFill>
              <a:srgbClr val="0070C0"/>
            </a:solidFill>
          </a:endParaRPr>
        </a:p>
      </dgm:t>
    </dgm:pt>
    <dgm:pt modelId="{87628D0B-C214-40FF-9722-C30D8A7052D6}">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a:t>
          </a:r>
          <a:r>
            <a:rPr lang="tr-TR" dirty="0">
              <a:solidFill>
                <a:schemeClr val="tx1"/>
              </a:solidFill>
              <a:latin typeface="Times New Roman" panose="02020603050405020304" pitchFamily="18" charset="0"/>
              <a:cs typeface="Times New Roman" panose="02020603050405020304" pitchFamily="18" charset="0"/>
            </a:rPr>
            <a:t> AĞAOĞLU MY MOUNTAIN</a:t>
          </a:r>
          <a:r>
            <a:rPr lang="en-US" dirty="0">
              <a:solidFill>
                <a:schemeClr val="tx1"/>
              </a:solidFill>
              <a:latin typeface="Times New Roman" panose="02020603050405020304" pitchFamily="18" charset="0"/>
              <a:cs typeface="Times New Roman" panose="02020603050405020304" pitchFamily="18" charset="0"/>
            </a:rPr>
            <a:t> GENEL MÜDÜRÜ MESAJI</a:t>
          </a:r>
        </a:p>
      </dgm:t>
    </dgm:pt>
    <dgm:pt modelId="{50FDFE53-C450-434F-A0F5-9DF50D1055EE}" type="parTrans" cxnId="{E8D25225-040D-49CA-B730-697E6D51E7EA}">
      <dgm:prSet/>
      <dgm:spPr/>
      <dgm:t>
        <a:bodyPr/>
        <a:lstStyle/>
        <a:p>
          <a:endParaRPr lang="en-US">
            <a:solidFill>
              <a:srgbClr val="0070C0"/>
            </a:solidFill>
          </a:endParaRPr>
        </a:p>
      </dgm:t>
    </dgm:pt>
    <dgm:pt modelId="{E197BEE0-B584-4A75-BF8E-7E596F320272}" type="sibTrans" cxnId="{E8D25225-040D-49CA-B730-697E6D51E7EA}">
      <dgm:prSet/>
      <dgm:spPr/>
      <dgm:t>
        <a:bodyPr/>
        <a:lstStyle/>
        <a:p>
          <a:endParaRPr lang="en-US">
            <a:solidFill>
              <a:srgbClr val="0070C0"/>
            </a:solidFill>
          </a:endParaRPr>
        </a:p>
      </dgm:t>
    </dgm:pt>
    <dgm:pt modelId="{54217B79-4DDC-4D87-B6A9-365740BEC3E6}">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3</a:t>
          </a:r>
          <a:r>
            <a:rPr lang="en-US" dirty="0">
              <a:solidFill>
                <a:schemeClr val="tx1"/>
              </a:solidFill>
              <a:latin typeface="Times New Roman" panose="02020603050405020304" pitchFamily="18" charset="0"/>
              <a:cs typeface="Times New Roman" panose="02020603050405020304" pitchFamily="18" charset="0"/>
            </a:rPr>
            <a:t>.</a:t>
          </a:r>
          <a:r>
            <a:rPr lang="tr-TR" dirty="0">
              <a:solidFill>
                <a:schemeClr val="tx1"/>
              </a:solidFill>
              <a:latin typeface="Times New Roman" panose="02020603050405020304" pitchFamily="18" charset="0"/>
              <a:cs typeface="Times New Roman" panose="02020603050405020304" pitchFamily="18" charset="0"/>
            </a:rPr>
            <a:t>AĞAOĞLU MY MOUNTAIN OTEL </a:t>
          </a:r>
          <a:r>
            <a:rPr lang="en-US" dirty="0">
              <a:solidFill>
                <a:schemeClr val="tx1"/>
              </a:solidFill>
              <a:latin typeface="Times New Roman" panose="02020603050405020304" pitchFamily="18" charset="0"/>
              <a:cs typeface="Times New Roman" panose="02020603050405020304" pitchFamily="18" charset="0"/>
            </a:rPr>
            <a:t> HAKKINDA</a:t>
          </a:r>
        </a:p>
      </dgm:t>
    </dgm:pt>
    <dgm:pt modelId="{E6B376C2-FD19-4BB9-9240-73B13A713BB1}" type="parTrans" cxnId="{9439AEFF-C63E-4FE8-AC77-5F5C35D48096}">
      <dgm:prSet/>
      <dgm:spPr/>
      <dgm:t>
        <a:bodyPr/>
        <a:lstStyle/>
        <a:p>
          <a:endParaRPr lang="en-US">
            <a:solidFill>
              <a:srgbClr val="0070C0"/>
            </a:solidFill>
          </a:endParaRPr>
        </a:p>
      </dgm:t>
    </dgm:pt>
    <dgm:pt modelId="{2EFC7AC0-8DF4-42B2-83D8-C89E19F48E9D}" type="sibTrans" cxnId="{9439AEFF-C63E-4FE8-AC77-5F5C35D48096}">
      <dgm:prSet/>
      <dgm:spPr/>
      <dgm:t>
        <a:bodyPr/>
        <a:lstStyle/>
        <a:p>
          <a:endParaRPr lang="en-US">
            <a:solidFill>
              <a:srgbClr val="0070C0"/>
            </a:solidFill>
          </a:endParaRPr>
        </a:p>
      </dgm:t>
    </dgm:pt>
    <dgm:pt modelId="{46262B37-00DE-4E21-AC0D-768DBCE75E7F}">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4</a:t>
          </a:r>
          <a:r>
            <a:rPr lang="en-US" dirty="0">
              <a:solidFill>
                <a:schemeClr val="tx1"/>
              </a:solidFill>
              <a:latin typeface="Times New Roman" panose="02020603050405020304" pitchFamily="18" charset="0"/>
              <a:cs typeface="Times New Roman" panose="02020603050405020304" pitchFamily="18" charset="0"/>
            </a:rPr>
            <a:t>. VİZYON, MİSYON VE DEĞERLERİMİZ</a:t>
          </a:r>
        </a:p>
      </dgm:t>
    </dgm:pt>
    <dgm:pt modelId="{A73DBF7F-3971-4808-ACEB-0EFD3955AC29}" type="parTrans" cxnId="{4E316F6D-5980-4519-8F85-808E6AE2A582}">
      <dgm:prSet/>
      <dgm:spPr/>
      <dgm:t>
        <a:bodyPr/>
        <a:lstStyle/>
        <a:p>
          <a:endParaRPr lang="en-US">
            <a:solidFill>
              <a:srgbClr val="0070C0"/>
            </a:solidFill>
          </a:endParaRPr>
        </a:p>
      </dgm:t>
    </dgm:pt>
    <dgm:pt modelId="{ECF37F91-CC74-4B93-873C-DFF0A91A6B0B}" type="sibTrans" cxnId="{4E316F6D-5980-4519-8F85-808E6AE2A582}">
      <dgm:prSet/>
      <dgm:spPr/>
      <dgm:t>
        <a:bodyPr/>
        <a:lstStyle/>
        <a:p>
          <a:endParaRPr lang="en-US">
            <a:solidFill>
              <a:srgbClr val="0070C0"/>
            </a:solidFill>
          </a:endParaRPr>
        </a:p>
      </dgm:t>
    </dgm:pt>
    <dgm:pt modelId="{1BBADFC4-FB0F-43E1-BE8F-D0C314B9F36F}">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5</a:t>
          </a:r>
          <a:r>
            <a:rPr lang="en-US" dirty="0">
              <a:solidFill>
                <a:schemeClr val="tx1"/>
              </a:solidFill>
              <a:latin typeface="Times New Roman" panose="02020603050405020304" pitchFamily="18" charset="0"/>
              <a:cs typeface="Times New Roman" panose="02020603050405020304" pitchFamily="18" charset="0"/>
            </a:rPr>
            <a:t>. SÜRDÜRÜLEBİLİRLİK POLİTİKAMIZ</a:t>
          </a:r>
        </a:p>
      </dgm:t>
    </dgm:pt>
    <dgm:pt modelId="{55733F39-2291-496C-8052-72A27C72BAD1}" type="parTrans" cxnId="{CF465E4F-D487-4D11-A081-F834D0C00A07}">
      <dgm:prSet/>
      <dgm:spPr/>
      <dgm:t>
        <a:bodyPr/>
        <a:lstStyle/>
        <a:p>
          <a:endParaRPr lang="en-US">
            <a:solidFill>
              <a:srgbClr val="0070C0"/>
            </a:solidFill>
          </a:endParaRPr>
        </a:p>
      </dgm:t>
    </dgm:pt>
    <dgm:pt modelId="{03E9F952-5665-4331-B157-769BFD3DB0BB}" type="sibTrans" cxnId="{CF465E4F-D487-4D11-A081-F834D0C00A07}">
      <dgm:prSet/>
      <dgm:spPr/>
      <dgm:t>
        <a:bodyPr/>
        <a:lstStyle/>
        <a:p>
          <a:endParaRPr lang="en-US">
            <a:solidFill>
              <a:srgbClr val="0070C0"/>
            </a:solidFill>
          </a:endParaRPr>
        </a:p>
      </dgm:t>
    </dgm:pt>
    <dgm:pt modelId="{05733896-B2C5-4E8F-B301-EA5A143E035A}">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6</a:t>
          </a:r>
          <a:r>
            <a:rPr lang="en-US" dirty="0">
              <a:solidFill>
                <a:schemeClr val="tx1"/>
              </a:solidFill>
              <a:latin typeface="Times New Roman" panose="02020603050405020304" pitchFamily="18" charset="0"/>
              <a:cs typeface="Times New Roman" panose="02020603050405020304" pitchFamily="18" charset="0"/>
            </a:rPr>
            <a:t> YASAL UYUMLULUK</a:t>
          </a:r>
        </a:p>
      </dgm:t>
    </dgm:pt>
    <dgm:pt modelId="{2980270E-2733-43A6-81A3-0DB02952A9E4}" type="parTrans" cxnId="{C0D6CDCE-5D02-433F-9EDD-3C1B98F50497}">
      <dgm:prSet/>
      <dgm:spPr/>
      <dgm:t>
        <a:bodyPr/>
        <a:lstStyle/>
        <a:p>
          <a:endParaRPr lang="en-US">
            <a:solidFill>
              <a:srgbClr val="0070C0"/>
            </a:solidFill>
          </a:endParaRPr>
        </a:p>
      </dgm:t>
    </dgm:pt>
    <dgm:pt modelId="{459565CC-EF15-437F-B72C-E5CF6162FDC3}" type="sibTrans" cxnId="{C0D6CDCE-5D02-433F-9EDD-3C1B98F50497}">
      <dgm:prSet/>
      <dgm:spPr/>
      <dgm:t>
        <a:bodyPr/>
        <a:lstStyle/>
        <a:p>
          <a:endParaRPr lang="en-US">
            <a:solidFill>
              <a:srgbClr val="0070C0"/>
            </a:solidFill>
          </a:endParaRPr>
        </a:p>
      </dgm:t>
    </dgm:pt>
    <dgm:pt modelId="{A7516166-A2D5-42CB-AC67-54DAC73297A7}">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7</a:t>
          </a:r>
          <a:r>
            <a:rPr lang="en-US" dirty="0">
              <a:solidFill>
                <a:schemeClr val="tx1"/>
              </a:solidFill>
              <a:latin typeface="Times New Roman" panose="02020603050405020304" pitchFamily="18" charset="0"/>
              <a:cs typeface="Times New Roman" panose="02020603050405020304" pitchFamily="18" charset="0"/>
            </a:rPr>
            <a:t>. ÇALIŞAN HAKLARI VE SOSYAL SORUMLULUK</a:t>
          </a:r>
        </a:p>
      </dgm:t>
    </dgm:pt>
    <dgm:pt modelId="{DCCF83AB-DB57-4C30-9C06-7AC325618DE0}" type="parTrans" cxnId="{D66CD540-C0A5-4217-B43D-3B8491035465}">
      <dgm:prSet/>
      <dgm:spPr/>
      <dgm:t>
        <a:bodyPr/>
        <a:lstStyle/>
        <a:p>
          <a:endParaRPr lang="en-US">
            <a:solidFill>
              <a:srgbClr val="0070C0"/>
            </a:solidFill>
          </a:endParaRPr>
        </a:p>
      </dgm:t>
    </dgm:pt>
    <dgm:pt modelId="{A4DDC5CA-925D-436C-B125-33F026909AE7}" type="sibTrans" cxnId="{D66CD540-C0A5-4217-B43D-3B8491035465}">
      <dgm:prSet/>
      <dgm:spPr/>
      <dgm:t>
        <a:bodyPr/>
        <a:lstStyle/>
        <a:p>
          <a:endParaRPr lang="en-US">
            <a:solidFill>
              <a:srgbClr val="0070C0"/>
            </a:solidFill>
          </a:endParaRPr>
        </a:p>
      </dgm:t>
    </dgm:pt>
    <dgm:pt modelId="{01141811-586B-43EA-8C51-D8C3348E64AC}">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8</a:t>
          </a:r>
          <a:r>
            <a:rPr lang="en-US" dirty="0">
              <a:solidFill>
                <a:schemeClr val="tx1"/>
              </a:solidFill>
              <a:latin typeface="Times New Roman" panose="02020603050405020304" pitchFamily="18" charset="0"/>
              <a:cs typeface="Times New Roman" panose="02020603050405020304" pitchFamily="18" charset="0"/>
            </a:rPr>
            <a:t>.ÇOCUK İSTİSMARINI ÖNLEME VE ÇOCUKLARIN KORUNMASI</a:t>
          </a:r>
        </a:p>
      </dgm:t>
    </dgm:pt>
    <dgm:pt modelId="{E7FDAE37-7C28-4909-8D68-4246D7B7F12C}" type="parTrans" cxnId="{9FACCD53-E7A9-4B80-A41B-21671829DF94}">
      <dgm:prSet/>
      <dgm:spPr/>
      <dgm:t>
        <a:bodyPr/>
        <a:lstStyle/>
        <a:p>
          <a:endParaRPr lang="en-US">
            <a:solidFill>
              <a:srgbClr val="0070C0"/>
            </a:solidFill>
          </a:endParaRPr>
        </a:p>
      </dgm:t>
    </dgm:pt>
    <dgm:pt modelId="{73EA89EB-3645-4210-91C9-0D5BBB9DF652}" type="sibTrans" cxnId="{9FACCD53-E7A9-4B80-A41B-21671829DF94}">
      <dgm:prSet/>
      <dgm:spPr/>
      <dgm:t>
        <a:bodyPr/>
        <a:lstStyle/>
        <a:p>
          <a:endParaRPr lang="en-US">
            <a:solidFill>
              <a:srgbClr val="0070C0"/>
            </a:solidFill>
          </a:endParaRPr>
        </a:p>
      </dgm:t>
    </dgm:pt>
    <dgm:pt modelId="{19C8B053-CBB3-49CD-BE33-255FAD38EC4B}">
      <dgm:prSet/>
      <dgm:spPr>
        <a:solidFill>
          <a:srgbClr val="0070C0"/>
        </a:solidFill>
      </dgm:spPr>
      <dgm:t>
        <a:bodyPr/>
        <a:lstStyle/>
        <a:p>
          <a:r>
            <a:rPr lang="tr-TR" dirty="0">
              <a:solidFill>
                <a:schemeClr val="tx1"/>
              </a:solidFill>
              <a:latin typeface="Times New Roman" panose="02020603050405020304" pitchFamily="18" charset="0"/>
              <a:cs typeface="Times New Roman" panose="02020603050405020304" pitchFamily="18" charset="0"/>
            </a:rPr>
            <a:t>9.</a:t>
          </a:r>
          <a:r>
            <a:rPr lang="en-US" dirty="0">
              <a:solidFill>
                <a:schemeClr val="tx1"/>
              </a:solidFill>
              <a:latin typeface="Times New Roman" panose="02020603050405020304" pitchFamily="18" charset="0"/>
              <a:cs typeface="Times New Roman" panose="02020603050405020304" pitchFamily="18" charset="0"/>
            </a:rPr>
            <a:t>.İLETİŞİM STRATEJİSİ</a:t>
          </a:r>
        </a:p>
      </dgm:t>
    </dgm:pt>
    <dgm:pt modelId="{51BD4660-C41C-441B-8A59-F37267C84243}" type="parTrans" cxnId="{28DAB17D-F484-499D-B937-713839A030AC}">
      <dgm:prSet/>
      <dgm:spPr/>
      <dgm:t>
        <a:bodyPr/>
        <a:lstStyle/>
        <a:p>
          <a:endParaRPr lang="en-US">
            <a:solidFill>
              <a:srgbClr val="0070C0"/>
            </a:solidFill>
          </a:endParaRPr>
        </a:p>
      </dgm:t>
    </dgm:pt>
    <dgm:pt modelId="{53FF0029-1792-406F-A49B-1B102473D334}" type="sibTrans" cxnId="{28DAB17D-F484-499D-B937-713839A030AC}">
      <dgm:prSet/>
      <dgm:spPr/>
      <dgm:t>
        <a:bodyPr/>
        <a:lstStyle/>
        <a:p>
          <a:endParaRPr lang="en-US">
            <a:solidFill>
              <a:srgbClr val="0070C0"/>
            </a:solidFill>
          </a:endParaRPr>
        </a:p>
      </dgm:t>
    </dgm:pt>
    <dgm:pt modelId="{A5317DDA-5479-4F57-923C-0AC21576C069}">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0</a:t>
          </a:r>
          <a:r>
            <a:rPr lang="en-US" dirty="0">
              <a:solidFill>
                <a:schemeClr val="tx1"/>
              </a:solidFill>
              <a:latin typeface="Times New Roman" panose="02020603050405020304" pitchFamily="18" charset="0"/>
              <a:cs typeface="Times New Roman" panose="02020603050405020304" pitchFamily="18" charset="0"/>
            </a:rPr>
            <a:t>.ÇEVRE &amp; ATIK YÖNETİMİ</a:t>
          </a:r>
        </a:p>
      </dgm:t>
    </dgm:pt>
    <dgm:pt modelId="{C20CB37E-F3C5-418D-B796-07FC51E0EA56}" type="parTrans" cxnId="{A3B10B07-4C93-4514-9F8E-BA9EE0365611}">
      <dgm:prSet/>
      <dgm:spPr/>
      <dgm:t>
        <a:bodyPr/>
        <a:lstStyle/>
        <a:p>
          <a:endParaRPr lang="en-US">
            <a:solidFill>
              <a:srgbClr val="0070C0"/>
            </a:solidFill>
          </a:endParaRPr>
        </a:p>
      </dgm:t>
    </dgm:pt>
    <dgm:pt modelId="{70FC2017-39B2-4A12-9E35-8B73F05FBA8A}" type="sibTrans" cxnId="{A3B10B07-4C93-4514-9F8E-BA9EE0365611}">
      <dgm:prSet/>
      <dgm:spPr/>
      <dgm:t>
        <a:bodyPr/>
        <a:lstStyle/>
        <a:p>
          <a:endParaRPr lang="en-US">
            <a:solidFill>
              <a:srgbClr val="0070C0"/>
            </a:solidFill>
          </a:endParaRPr>
        </a:p>
      </dgm:t>
    </dgm:pt>
    <dgm:pt modelId="{37CD39E7-C131-4568-9E68-006149FA668B}">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ENERJİ YÖNETİMİ</a:t>
          </a:r>
        </a:p>
      </dgm:t>
    </dgm:pt>
    <dgm:pt modelId="{DDC55E32-62E7-4812-B623-D5621DE10B36}" type="parTrans" cxnId="{BE6DDE70-FED9-4EB8-B894-6EB5340B41EB}">
      <dgm:prSet/>
      <dgm:spPr/>
      <dgm:t>
        <a:bodyPr/>
        <a:lstStyle/>
        <a:p>
          <a:endParaRPr lang="en-US">
            <a:solidFill>
              <a:srgbClr val="0070C0"/>
            </a:solidFill>
          </a:endParaRPr>
        </a:p>
      </dgm:t>
    </dgm:pt>
    <dgm:pt modelId="{9D0BAD7E-88A1-4C86-BEBD-D6F7975E0779}" type="sibTrans" cxnId="{BE6DDE70-FED9-4EB8-B894-6EB5340B41EB}">
      <dgm:prSet/>
      <dgm:spPr/>
      <dgm:t>
        <a:bodyPr/>
        <a:lstStyle/>
        <a:p>
          <a:endParaRPr lang="en-US">
            <a:solidFill>
              <a:srgbClr val="0070C0"/>
            </a:solidFill>
          </a:endParaRPr>
        </a:p>
      </dgm:t>
    </dgm:pt>
    <dgm:pt modelId="{45DFD67F-867C-4454-B8D2-0C84E4760948}">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2</a:t>
          </a:r>
          <a:r>
            <a:rPr lang="en-US" dirty="0">
              <a:solidFill>
                <a:schemeClr val="tx1"/>
              </a:solidFill>
              <a:latin typeface="Times New Roman" panose="02020603050405020304" pitchFamily="18" charset="0"/>
              <a:cs typeface="Times New Roman" panose="02020603050405020304" pitchFamily="18" charset="0"/>
            </a:rPr>
            <a:t>. SU YÖNETİMİ</a:t>
          </a:r>
        </a:p>
      </dgm:t>
    </dgm:pt>
    <dgm:pt modelId="{39A959A5-A4D7-47A4-93A7-29334DDD8D9B}" type="parTrans" cxnId="{9484F81C-1AD9-4A1C-AD94-4DE0E0421131}">
      <dgm:prSet/>
      <dgm:spPr/>
      <dgm:t>
        <a:bodyPr/>
        <a:lstStyle/>
        <a:p>
          <a:endParaRPr lang="en-US">
            <a:solidFill>
              <a:srgbClr val="0070C0"/>
            </a:solidFill>
          </a:endParaRPr>
        </a:p>
      </dgm:t>
    </dgm:pt>
    <dgm:pt modelId="{63A20EE0-4E31-4C41-8CF2-91BD2253B68B}" type="sibTrans" cxnId="{9484F81C-1AD9-4A1C-AD94-4DE0E0421131}">
      <dgm:prSet/>
      <dgm:spPr/>
      <dgm:t>
        <a:bodyPr/>
        <a:lstStyle/>
        <a:p>
          <a:endParaRPr lang="en-US">
            <a:solidFill>
              <a:srgbClr val="0070C0"/>
            </a:solidFill>
          </a:endParaRPr>
        </a:p>
      </dgm:t>
    </dgm:pt>
    <dgm:pt modelId="{87164581-8A5B-4BDA-B18A-840D1B58BCA7}">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3</a:t>
          </a:r>
          <a:r>
            <a:rPr lang="en-US" dirty="0">
              <a:solidFill>
                <a:schemeClr val="tx1"/>
              </a:solidFill>
              <a:latin typeface="Times New Roman" panose="02020603050405020304" pitchFamily="18" charset="0"/>
              <a:cs typeface="Times New Roman" panose="02020603050405020304" pitchFamily="18" charset="0"/>
            </a:rPr>
            <a:t>. 2022 YILI TÜKETİM ORANLARI</a:t>
          </a:r>
        </a:p>
      </dgm:t>
    </dgm:pt>
    <dgm:pt modelId="{E01EDB30-BF85-4473-84D5-914F4F8E55F3}" type="parTrans" cxnId="{FB89D415-9FE8-4859-9CC1-3F0980BB008B}">
      <dgm:prSet/>
      <dgm:spPr/>
      <dgm:t>
        <a:bodyPr/>
        <a:lstStyle/>
        <a:p>
          <a:endParaRPr lang="en-US">
            <a:solidFill>
              <a:srgbClr val="0070C0"/>
            </a:solidFill>
          </a:endParaRPr>
        </a:p>
      </dgm:t>
    </dgm:pt>
    <dgm:pt modelId="{837BCA1D-FE55-4BCC-81B5-0C25CC2AA621}" type="sibTrans" cxnId="{FB89D415-9FE8-4859-9CC1-3F0980BB008B}">
      <dgm:prSet/>
      <dgm:spPr/>
      <dgm:t>
        <a:bodyPr/>
        <a:lstStyle/>
        <a:p>
          <a:endParaRPr lang="en-US">
            <a:solidFill>
              <a:srgbClr val="0070C0"/>
            </a:solidFill>
          </a:endParaRPr>
        </a:p>
      </dgm:t>
    </dgm:pt>
    <dgm:pt modelId="{00F78A5A-14DC-4A38-9BB4-AE4A749F06ED}">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4</a:t>
          </a:r>
          <a:r>
            <a:rPr lang="en-US" dirty="0">
              <a:solidFill>
                <a:schemeClr val="tx1"/>
              </a:solidFill>
              <a:latin typeface="Times New Roman" panose="02020603050405020304" pitchFamily="18" charset="0"/>
              <a:cs typeface="Times New Roman" panose="02020603050405020304" pitchFamily="18" charset="0"/>
            </a:rPr>
            <a:t>. SATINALMA &amp; SÜRDÜRÜLEBİLİRLİK</a:t>
          </a:r>
        </a:p>
      </dgm:t>
    </dgm:pt>
    <dgm:pt modelId="{582579C1-D97A-4A85-9F1D-685E80ED7A27}" type="parTrans" cxnId="{707000E3-24CB-46FE-914E-077191D70192}">
      <dgm:prSet/>
      <dgm:spPr/>
      <dgm:t>
        <a:bodyPr/>
        <a:lstStyle/>
        <a:p>
          <a:endParaRPr lang="en-US">
            <a:solidFill>
              <a:srgbClr val="0070C0"/>
            </a:solidFill>
          </a:endParaRPr>
        </a:p>
      </dgm:t>
    </dgm:pt>
    <dgm:pt modelId="{B96B9759-FFF9-45B8-8CCE-6831919E8E14}" type="sibTrans" cxnId="{707000E3-24CB-46FE-914E-077191D70192}">
      <dgm:prSet/>
      <dgm:spPr/>
      <dgm:t>
        <a:bodyPr/>
        <a:lstStyle/>
        <a:p>
          <a:endParaRPr lang="en-US">
            <a:solidFill>
              <a:srgbClr val="0070C0"/>
            </a:solidFill>
          </a:endParaRPr>
        </a:p>
      </dgm:t>
    </dgm:pt>
    <dgm:pt modelId="{9B19013E-3921-4C23-AAEE-5CAD4C651E5C}">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5</a:t>
          </a:r>
          <a:r>
            <a:rPr lang="en-US" dirty="0">
              <a:solidFill>
                <a:schemeClr val="tx1"/>
              </a:solidFill>
              <a:latin typeface="Times New Roman" panose="02020603050405020304" pitchFamily="18" charset="0"/>
              <a:cs typeface="Times New Roman" panose="02020603050405020304" pitchFamily="18" charset="0"/>
            </a:rPr>
            <a:t>. YEREL ÇEVRE </a:t>
          </a:r>
          <a:r>
            <a:rPr lang="en-US" dirty="0" err="1">
              <a:solidFill>
                <a:schemeClr val="tx1"/>
              </a:solidFill>
              <a:latin typeface="Times New Roman" panose="02020603050405020304" pitchFamily="18" charset="0"/>
              <a:cs typeface="Times New Roman" panose="02020603050405020304" pitchFamily="18" charset="0"/>
            </a:rPr>
            <a:t>ve</a:t>
          </a:r>
          <a:r>
            <a:rPr lang="en-US" dirty="0">
              <a:solidFill>
                <a:schemeClr val="tx1"/>
              </a:solidFill>
              <a:latin typeface="Times New Roman" panose="02020603050405020304" pitchFamily="18" charset="0"/>
              <a:cs typeface="Times New Roman" panose="02020603050405020304" pitchFamily="18" charset="0"/>
            </a:rPr>
            <a:t> KÜLTÜREL MİRAS KORUNMASI</a:t>
          </a:r>
        </a:p>
      </dgm:t>
    </dgm:pt>
    <dgm:pt modelId="{4AE60251-5BF5-4727-8C95-B10AE74C2453}" type="parTrans" cxnId="{F171FF01-69A7-49EE-BC91-65C86B3BB541}">
      <dgm:prSet/>
      <dgm:spPr/>
      <dgm:t>
        <a:bodyPr/>
        <a:lstStyle/>
        <a:p>
          <a:endParaRPr lang="en-US">
            <a:solidFill>
              <a:srgbClr val="0070C0"/>
            </a:solidFill>
          </a:endParaRPr>
        </a:p>
      </dgm:t>
    </dgm:pt>
    <dgm:pt modelId="{93696D55-C4E2-4897-9666-4C67411C6C8C}" type="sibTrans" cxnId="{F171FF01-69A7-49EE-BC91-65C86B3BB541}">
      <dgm:prSet/>
      <dgm:spPr/>
      <dgm:t>
        <a:bodyPr/>
        <a:lstStyle/>
        <a:p>
          <a:endParaRPr lang="en-US">
            <a:solidFill>
              <a:srgbClr val="0070C0"/>
            </a:solidFill>
          </a:endParaRPr>
        </a:p>
      </dgm:t>
    </dgm:pt>
    <dgm:pt modelId="{BEA6591E-D89D-4981-9786-923330E1C952}">
      <dgm:prSet/>
      <dgm:spPr>
        <a:solidFill>
          <a:srgbClr val="0070C0"/>
        </a:solidFill>
      </dgm:spPr>
      <dgm:t>
        <a:bodyPr/>
        <a:lstStyle/>
        <a:p>
          <a:r>
            <a:rPr lang="en-US" dirty="0">
              <a:solidFill>
                <a:schemeClr val="tx1"/>
              </a:solidFill>
              <a:latin typeface="Times New Roman" panose="02020603050405020304" pitchFamily="18" charset="0"/>
              <a:cs typeface="Times New Roman" panose="02020603050405020304" pitchFamily="18" charset="0"/>
            </a:rPr>
            <a:t>1</a:t>
          </a:r>
          <a:r>
            <a:rPr lang="tr-TR" dirty="0">
              <a:solidFill>
                <a:schemeClr val="tx1"/>
              </a:solidFill>
              <a:latin typeface="Times New Roman" panose="02020603050405020304" pitchFamily="18" charset="0"/>
              <a:cs typeface="Times New Roman" panose="02020603050405020304" pitchFamily="18" charset="0"/>
            </a:rPr>
            <a:t>6</a:t>
          </a:r>
          <a:r>
            <a:rPr lang="en-US" dirty="0">
              <a:solidFill>
                <a:schemeClr val="tx1"/>
              </a:solidFill>
              <a:latin typeface="Times New Roman" panose="02020603050405020304" pitchFamily="18" charset="0"/>
              <a:cs typeface="Times New Roman" panose="02020603050405020304" pitchFamily="18" charset="0"/>
            </a:rPr>
            <a:t>. YEREL ÇEVRE </a:t>
          </a:r>
          <a:r>
            <a:rPr lang="en-US" dirty="0" err="1">
              <a:solidFill>
                <a:schemeClr val="tx1"/>
              </a:solidFill>
              <a:latin typeface="Times New Roman" panose="02020603050405020304" pitchFamily="18" charset="0"/>
              <a:cs typeface="Times New Roman" panose="02020603050405020304" pitchFamily="18" charset="0"/>
            </a:rPr>
            <a:t>ve</a:t>
          </a:r>
          <a:r>
            <a:rPr lang="en-US" dirty="0">
              <a:solidFill>
                <a:schemeClr val="tx1"/>
              </a:solidFill>
              <a:latin typeface="Times New Roman" panose="02020603050405020304" pitchFamily="18" charset="0"/>
              <a:cs typeface="Times New Roman" panose="02020603050405020304" pitchFamily="18" charset="0"/>
            </a:rPr>
            <a:t> KÜLTÜREL MİRAS KORUNMASI</a:t>
          </a:r>
        </a:p>
      </dgm:t>
    </dgm:pt>
    <dgm:pt modelId="{660438B9-97FF-4F00-8D7B-C226E0CFEA73}" type="parTrans" cxnId="{F1F686C0-74EA-4AE1-BD8A-25742BD97541}">
      <dgm:prSet/>
      <dgm:spPr/>
      <dgm:t>
        <a:bodyPr/>
        <a:lstStyle/>
        <a:p>
          <a:endParaRPr lang="en-US">
            <a:solidFill>
              <a:srgbClr val="0070C0"/>
            </a:solidFill>
          </a:endParaRPr>
        </a:p>
      </dgm:t>
    </dgm:pt>
    <dgm:pt modelId="{2D9CA9D4-2717-46D9-B757-448BD8DE963A}" type="sibTrans" cxnId="{F1F686C0-74EA-4AE1-BD8A-25742BD97541}">
      <dgm:prSet/>
      <dgm:spPr/>
      <dgm:t>
        <a:bodyPr/>
        <a:lstStyle/>
        <a:p>
          <a:endParaRPr lang="en-US">
            <a:solidFill>
              <a:srgbClr val="0070C0"/>
            </a:solidFill>
          </a:endParaRPr>
        </a:p>
      </dgm:t>
    </dgm:pt>
    <dgm:pt modelId="{0C1F46DD-6428-A844-910F-ED7E68CD4515}">
      <dgm:prSet/>
      <dgm:spPr>
        <a:solidFill>
          <a:srgbClr val="0070C0"/>
        </a:solidFill>
      </dgm:spPr>
      <dgm:t>
        <a:bodyPr/>
        <a:lstStyle/>
        <a:p>
          <a:r>
            <a:rPr lang="tr-TR" dirty="0">
              <a:solidFill>
                <a:schemeClr val="tx1"/>
              </a:solidFill>
            </a:rPr>
            <a:t>17 .</a:t>
          </a:r>
          <a:r>
            <a:rPr lang="en-US" dirty="0">
              <a:solidFill>
                <a:schemeClr val="tx1"/>
              </a:solidFill>
              <a:latin typeface="Times New Roman" panose="02020603050405020304" pitchFamily="18" charset="0"/>
              <a:cs typeface="Times New Roman" panose="02020603050405020304" pitchFamily="18" charset="0"/>
            </a:rPr>
            <a:t>YEREL ÇEVRE </a:t>
          </a:r>
          <a:r>
            <a:rPr lang="en-US" dirty="0" err="1">
              <a:solidFill>
                <a:schemeClr val="tx1"/>
              </a:solidFill>
              <a:latin typeface="Times New Roman" panose="02020603050405020304" pitchFamily="18" charset="0"/>
              <a:cs typeface="Times New Roman" panose="02020603050405020304" pitchFamily="18" charset="0"/>
            </a:rPr>
            <a:t>ve</a:t>
          </a:r>
          <a:r>
            <a:rPr lang="en-US" dirty="0">
              <a:solidFill>
                <a:schemeClr val="tx1"/>
              </a:solidFill>
              <a:latin typeface="Times New Roman" panose="02020603050405020304" pitchFamily="18" charset="0"/>
              <a:cs typeface="Times New Roman" panose="02020603050405020304" pitchFamily="18" charset="0"/>
            </a:rPr>
            <a:t> KÜLTÜREL MİRAS KORUNMASI</a:t>
          </a:r>
          <a:endParaRPr lang="tr-TR" dirty="0">
            <a:solidFill>
              <a:schemeClr val="tx1"/>
            </a:solidFill>
          </a:endParaRPr>
        </a:p>
      </dgm:t>
    </dgm:pt>
    <dgm:pt modelId="{E1E7BE23-CCE3-8B4A-893D-7CB9AAB2838B}" type="parTrans" cxnId="{C5E9BD07-6137-C64E-B4C5-19B202268B90}">
      <dgm:prSet/>
      <dgm:spPr/>
      <dgm:t>
        <a:bodyPr/>
        <a:lstStyle/>
        <a:p>
          <a:endParaRPr lang="tr-TR">
            <a:solidFill>
              <a:srgbClr val="0070C0"/>
            </a:solidFill>
          </a:endParaRPr>
        </a:p>
      </dgm:t>
    </dgm:pt>
    <dgm:pt modelId="{7D5E43EB-BE77-CA4A-B46A-0A80B348678D}" type="sibTrans" cxnId="{C5E9BD07-6137-C64E-B4C5-19B202268B90}">
      <dgm:prSet/>
      <dgm:spPr/>
      <dgm:t>
        <a:bodyPr/>
        <a:lstStyle/>
        <a:p>
          <a:endParaRPr lang="tr-TR">
            <a:solidFill>
              <a:srgbClr val="0070C0"/>
            </a:solidFill>
          </a:endParaRPr>
        </a:p>
      </dgm:t>
    </dgm:pt>
    <dgm:pt modelId="{25A4222E-56D2-514B-ACA2-255E4AF9EEB2}">
      <dgm:prSet/>
      <dgm:spPr>
        <a:solidFill>
          <a:srgbClr val="0070C0"/>
        </a:solidFill>
      </dgm:spPr>
      <dgm:t>
        <a:bodyPr/>
        <a:lstStyle/>
        <a:p>
          <a:r>
            <a:rPr lang="tr-TR" dirty="0">
              <a:solidFill>
                <a:schemeClr val="tx1"/>
              </a:solidFill>
            </a:rPr>
            <a:t>18. BİYOÇEŞİTLİLİK</a:t>
          </a:r>
        </a:p>
      </dgm:t>
    </dgm:pt>
    <dgm:pt modelId="{8C8B360F-D167-A845-8689-0ACC5EDE5F45}" type="parTrans" cxnId="{77A2672A-2E1E-444A-A61E-7656E02E77E3}">
      <dgm:prSet/>
      <dgm:spPr/>
      <dgm:t>
        <a:bodyPr/>
        <a:lstStyle/>
        <a:p>
          <a:endParaRPr lang="tr-TR">
            <a:solidFill>
              <a:srgbClr val="0070C0"/>
            </a:solidFill>
          </a:endParaRPr>
        </a:p>
      </dgm:t>
    </dgm:pt>
    <dgm:pt modelId="{972399FA-72BB-F740-B4B8-C928656808CE}" type="sibTrans" cxnId="{77A2672A-2E1E-444A-A61E-7656E02E77E3}">
      <dgm:prSet/>
      <dgm:spPr/>
      <dgm:t>
        <a:bodyPr/>
        <a:lstStyle/>
        <a:p>
          <a:endParaRPr lang="tr-TR">
            <a:solidFill>
              <a:srgbClr val="0070C0"/>
            </a:solidFill>
          </a:endParaRPr>
        </a:p>
      </dgm:t>
    </dgm:pt>
    <dgm:pt modelId="{74368E6C-AF56-6742-8E3A-6732647BF90F}">
      <dgm:prSet/>
      <dgm:spPr>
        <a:solidFill>
          <a:srgbClr val="0070C0"/>
        </a:solidFill>
      </dgm:spPr>
      <dgm:t>
        <a:bodyPr/>
        <a:lstStyle/>
        <a:p>
          <a:r>
            <a:rPr lang="tr-TR" dirty="0">
              <a:solidFill>
                <a:schemeClr val="tx1"/>
              </a:solidFill>
            </a:rPr>
            <a:t>19.  KİMYASAL TÜKETİMİ</a:t>
          </a:r>
        </a:p>
      </dgm:t>
    </dgm:pt>
    <dgm:pt modelId="{9860BB56-3386-B847-BD69-129034D9B6FF}" type="parTrans" cxnId="{0346EC83-4521-454F-A98C-0B86F2A06A3E}">
      <dgm:prSet/>
      <dgm:spPr/>
      <dgm:t>
        <a:bodyPr/>
        <a:lstStyle/>
        <a:p>
          <a:endParaRPr lang="tr-TR">
            <a:solidFill>
              <a:srgbClr val="0070C0"/>
            </a:solidFill>
          </a:endParaRPr>
        </a:p>
      </dgm:t>
    </dgm:pt>
    <dgm:pt modelId="{F2FC0181-959E-A547-B3C1-0ECF97738D9C}" type="sibTrans" cxnId="{0346EC83-4521-454F-A98C-0B86F2A06A3E}">
      <dgm:prSet/>
      <dgm:spPr/>
      <dgm:t>
        <a:bodyPr/>
        <a:lstStyle/>
        <a:p>
          <a:endParaRPr lang="tr-TR">
            <a:solidFill>
              <a:srgbClr val="0070C0"/>
            </a:solidFill>
          </a:endParaRPr>
        </a:p>
      </dgm:t>
    </dgm:pt>
    <dgm:pt modelId="{A7B00B73-63AD-3D47-9846-1C95018E5BD6}">
      <dgm:prSet/>
      <dgm:spPr>
        <a:solidFill>
          <a:srgbClr val="0070C0"/>
        </a:solidFill>
      </dgm:spPr>
      <dgm:t>
        <a:bodyPr/>
        <a:lstStyle/>
        <a:p>
          <a:r>
            <a:rPr lang="tr-TR" dirty="0">
              <a:solidFill>
                <a:schemeClr val="tx1"/>
              </a:solidFill>
            </a:rPr>
            <a:t>20. TASARRUF UYGULAMALARIMIZ</a:t>
          </a:r>
        </a:p>
      </dgm:t>
    </dgm:pt>
    <dgm:pt modelId="{C36939C0-4118-3B43-A341-76D34C8D1171}" type="parTrans" cxnId="{AF921C28-15EB-FD42-AEE4-2F17B951C6F5}">
      <dgm:prSet/>
      <dgm:spPr/>
      <dgm:t>
        <a:bodyPr/>
        <a:lstStyle/>
        <a:p>
          <a:endParaRPr lang="tr-TR">
            <a:solidFill>
              <a:srgbClr val="0070C0"/>
            </a:solidFill>
          </a:endParaRPr>
        </a:p>
      </dgm:t>
    </dgm:pt>
    <dgm:pt modelId="{B3FFA549-0D09-434D-937B-557FDFF935D6}" type="sibTrans" cxnId="{AF921C28-15EB-FD42-AEE4-2F17B951C6F5}">
      <dgm:prSet/>
      <dgm:spPr/>
      <dgm:t>
        <a:bodyPr/>
        <a:lstStyle/>
        <a:p>
          <a:endParaRPr lang="tr-TR">
            <a:solidFill>
              <a:srgbClr val="0070C0"/>
            </a:solidFill>
          </a:endParaRPr>
        </a:p>
      </dgm:t>
    </dgm:pt>
    <dgm:pt modelId="{6DAB3AC9-E7F8-D145-9F8A-144562745D2D}">
      <dgm:prSet/>
      <dgm:spPr>
        <a:solidFill>
          <a:srgbClr val="0070C0"/>
        </a:solidFill>
      </dgm:spPr>
      <dgm:t>
        <a:bodyPr/>
        <a:lstStyle/>
        <a:p>
          <a:r>
            <a:rPr lang="tr-TR" dirty="0">
              <a:solidFill>
                <a:schemeClr val="tx1"/>
              </a:solidFill>
            </a:rPr>
            <a:t>21. KURUMSAL HEDEFLERİMİZ</a:t>
          </a:r>
        </a:p>
      </dgm:t>
    </dgm:pt>
    <dgm:pt modelId="{C1F3559D-2374-E248-9D67-3DD3DE809A2E}" type="parTrans" cxnId="{CA6E0DD4-60BF-1044-8107-34375AF1BE88}">
      <dgm:prSet/>
      <dgm:spPr/>
      <dgm:t>
        <a:bodyPr/>
        <a:lstStyle/>
        <a:p>
          <a:endParaRPr lang="tr-TR">
            <a:solidFill>
              <a:srgbClr val="0070C0"/>
            </a:solidFill>
          </a:endParaRPr>
        </a:p>
      </dgm:t>
    </dgm:pt>
    <dgm:pt modelId="{0A143D16-CE5D-6843-9770-9C848A0CD3F8}" type="sibTrans" cxnId="{CA6E0DD4-60BF-1044-8107-34375AF1BE88}">
      <dgm:prSet/>
      <dgm:spPr/>
      <dgm:t>
        <a:bodyPr/>
        <a:lstStyle/>
        <a:p>
          <a:endParaRPr lang="tr-TR">
            <a:solidFill>
              <a:srgbClr val="0070C0"/>
            </a:solidFill>
          </a:endParaRPr>
        </a:p>
      </dgm:t>
    </dgm:pt>
    <dgm:pt modelId="{9ACF4072-CB96-A94C-A296-DA1F6553A265}">
      <dgm:prSet/>
      <dgm:spPr>
        <a:solidFill>
          <a:srgbClr val="0070C0"/>
        </a:solidFill>
      </dgm:spPr>
      <dgm:t>
        <a:bodyPr/>
        <a:lstStyle/>
        <a:p>
          <a:r>
            <a:rPr lang="tr-TR" dirty="0">
              <a:solidFill>
                <a:schemeClr val="tx1"/>
              </a:solidFill>
            </a:rPr>
            <a:t>22. KURUMSAL HEDEFLERİMİZ</a:t>
          </a:r>
        </a:p>
      </dgm:t>
    </dgm:pt>
    <dgm:pt modelId="{653BDB84-6937-2448-BBCF-E2390E0B1289}" type="parTrans" cxnId="{07944C51-5BEB-3343-A8E7-91DDBFD8AF80}">
      <dgm:prSet/>
      <dgm:spPr/>
      <dgm:t>
        <a:bodyPr/>
        <a:lstStyle/>
        <a:p>
          <a:endParaRPr lang="tr-TR">
            <a:solidFill>
              <a:srgbClr val="0070C0"/>
            </a:solidFill>
          </a:endParaRPr>
        </a:p>
      </dgm:t>
    </dgm:pt>
    <dgm:pt modelId="{E7DC9711-9E0C-2D47-9F43-87E0E38EB9AC}" type="sibTrans" cxnId="{07944C51-5BEB-3343-A8E7-91DDBFD8AF80}">
      <dgm:prSet/>
      <dgm:spPr/>
      <dgm:t>
        <a:bodyPr/>
        <a:lstStyle/>
        <a:p>
          <a:endParaRPr lang="tr-TR">
            <a:solidFill>
              <a:srgbClr val="0070C0"/>
            </a:solidFill>
          </a:endParaRPr>
        </a:p>
      </dgm:t>
    </dgm:pt>
    <dgm:pt modelId="{A3DF6B51-F668-564A-A7EA-E010B6C8F78E}" type="pres">
      <dgm:prSet presAssocID="{D6483894-563F-47C5-B815-AA3410DAD709}" presName="diagram" presStyleCnt="0">
        <dgm:presLayoutVars>
          <dgm:dir/>
          <dgm:resizeHandles val="exact"/>
        </dgm:presLayoutVars>
      </dgm:prSet>
      <dgm:spPr/>
    </dgm:pt>
    <dgm:pt modelId="{EE068B00-FC11-B447-9268-442CB8E22A73}" type="pres">
      <dgm:prSet presAssocID="{E2C3B5EA-CC1D-4871-B559-23A7CF0590A9}" presName="node" presStyleLbl="node1" presStyleIdx="0" presStyleCnt="22">
        <dgm:presLayoutVars>
          <dgm:bulletEnabled val="1"/>
        </dgm:presLayoutVars>
      </dgm:prSet>
      <dgm:spPr/>
    </dgm:pt>
    <dgm:pt modelId="{AF83EE20-90BB-FC42-B22D-A86DBADF5519}" type="pres">
      <dgm:prSet presAssocID="{CE23BA4B-2DF7-4F50-81FA-9CF888F3F3B3}" presName="sibTrans" presStyleCnt="0"/>
      <dgm:spPr/>
    </dgm:pt>
    <dgm:pt modelId="{10362F9E-CFD1-6849-AFD4-F35B44C8E5B2}" type="pres">
      <dgm:prSet presAssocID="{87628D0B-C214-40FF-9722-C30D8A7052D6}" presName="node" presStyleLbl="node1" presStyleIdx="1" presStyleCnt="22">
        <dgm:presLayoutVars>
          <dgm:bulletEnabled val="1"/>
        </dgm:presLayoutVars>
      </dgm:prSet>
      <dgm:spPr/>
    </dgm:pt>
    <dgm:pt modelId="{7A203AE6-B1E9-8C40-97B0-662FEEA79DB4}" type="pres">
      <dgm:prSet presAssocID="{E197BEE0-B584-4A75-BF8E-7E596F320272}" presName="sibTrans" presStyleCnt="0"/>
      <dgm:spPr/>
    </dgm:pt>
    <dgm:pt modelId="{270E9AE2-FB50-4640-96B1-542A0C74F9FE}" type="pres">
      <dgm:prSet presAssocID="{54217B79-4DDC-4D87-B6A9-365740BEC3E6}" presName="node" presStyleLbl="node1" presStyleIdx="2" presStyleCnt="22">
        <dgm:presLayoutVars>
          <dgm:bulletEnabled val="1"/>
        </dgm:presLayoutVars>
      </dgm:prSet>
      <dgm:spPr/>
    </dgm:pt>
    <dgm:pt modelId="{CE2EA6F6-3416-874C-B7DA-9B6E0C805E31}" type="pres">
      <dgm:prSet presAssocID="{2EFC7AC0-8DF4-42B2-83D8-C89E19F48E9D}" presName="sibTrans" presStyleCnt="0"/>
      <dgm:spPr/>
    </dgm:pt>
    <dgm:pt modelId="{40BB861D-F001-0542-89CB-5670D833CAF8}" type="pres">
      <dgm:prSet presAssocID="{46262B37-00DE-4E21-AC0D-768DBCE75E7F}" presName="node" presStyleLbl="node1" presStyleIdx="3" presStyleCnt="22">
        <dgm:presLayoutVars>
          <dgm:bulletEnabled val="1"/>
        </dgm:presLayoutVars>
      </dgm:prSet>
      <dgm:spPr/>
    </dgm:pt>
    <dgm:pt modelId="{7593DD1F-BA27-434A-AB41-48CE14719F5C}" type="pres">
      <dgm:prSet presAssocID="{ECF37F91-CC74-4B93-873C-DFF0A91A6B0B}" presName="sibTrans" presStyleCnt="0"/>
      <dgm:spPr/>
    </dgm:pt>
    <dgm:pt modelId="{909D2F6C-AA19-A24A-B01B-B31B669C15DC}" type="pres">
      <dgm:prSet presAssocID="{1BBADFC4-FB0F-43E1-BE8F-D0C314B9F36F}" presName="node" presStyleLbl="node1" presStyleIdx="4" presStyleCnt="22">
        <dgm:presLayoutVars>
          <dgm:bulletEnabled val="1"/>
        </dgm:presLayoutVars>
      </dgm:prSet>
      <dgm:spPr/>
    </dgm:pt>
    <dgm:pt modelId="{08076729-181B-2342-A29B-A59CCCA4CEA6}" type="pres">
      <dgm:prSet presAssocID="{03E9F952-5665-4331-B157-769BFD3DB0BB}" presName="sibTrans" presStyleCnt="0"/>
      <dgm:spPr/>
    </dgm:pt>
    <dgm:pt modelId="{AF3381EA-EE3A-E84C-8CA4-31B946BAE27B}" type="pres">
      <dgm:prSet presAssocID="{05733896-B2C5-4E8F-B301-EA5A143E035A}" presName="node" presStyleLbl="node1" presStyleIdx="5" presStyleCnt="22">
        <dgm:presLayoutVars>
          <dgm:bulletEnabled val="1"/>
        </dgm:presLayoutVars>
      </dgm:prSet>
      <dgm:spPr/>
    </dgm:pt>
    <dgm:pt modelId="{B3178F20-9C2B-6140-A777-7EE989968514}" type="pres">
      <dgm:prSet presAssocID="{459565CC-EF15-437F-B72C-E5CF6162FDC3}" presName="sibTrans" presStyleCnt="0"/>
      <dgm:spPr/>
    </dgm:pt>
    <dgm:pt modelId="{66D4E258-C477-3A4D-B0F8-973317068409}" type="pres">
      <dgm:prSet presAssocID="{A7516166-A2D5-42CB-AC67-54DAC73297A7}" presName="node" presStyleLbl="node1" presStyleIdx="6" presStyleCnt="22">
        <dgm:presLayoutVars>
          <dgm:bulletEnabled val="1"/>
        </dgm:presLayoutVars>
      </dgm:prSet>
      <dgm:spPr/>
    </dgm:pt>
    <dgm:pt modelId="{91F7640E-BAFD-C24C-9851-1FC62B0078DC}" type="pres">
      <dgm:prSet presAssocID="{A4DDC5CA-925D-436C-B125-33F026909AE7}" presName="sibTrans" presStyleCnt="0"/>
      <dgm:spPr/>
    </dgm:pt>
    <dgm:pt modelId="{55EE3420-DEA2-3541-A1D8-C1E90CCA48DD}" type="pres">
      <dgm:prSet presAssocID="{01141811-586B-43EA-8C51-D8C3348E64AC}" presName="node" presStyleLbl="node1" presStyleIdx="7" presStyleCnt="22">
        <dgm:presLayoutVars>
          <dgm:bulletEnabled val="1"/>
        </dgm:presLayoutVars>
      </dgm:prSet>
      <dgm:spPr/>
    </dgm:pt>
    <dgm:pt modelId="{C7C80048-A96D-3D4F-8474-2A6805C71357}" type="pres">
      <dgm:prSet presAssocID="{73EA89EB-3645-4210-91C9-0D5BBB9DF652}" presName="sibTrans" presStyleCnt="0"/>
      <dgm:spPr/>
    </dgm:pt>
    <dgm:pt modelId="{F3AB3342-7316-9947-A3C2-1B96898AB773}" type="pres">
      <dgm:prSet presAssocID="{19C8B053-CBB3-49CD-BE33-255FAD38EC4B}" presName="node" presStyleLbl="node1" presStyleIdx="8" presStyleCnt="22">
        <dgm:presLayoutVars>
          <dgm:bulletEnabled val="1"/>
        </dgm:presLayoutVars>
      </dgm:prSet>
      <dgm:spPr/>
    </dgm:pt>
    <dgm:pt modelId="{80E3CE8C-4D31-B84D-BE52-6FAA5D289E43}" type="pres">
      <dgm:prSet presAssocID="{53FF0029-1792-406F-A49B-1B102473D334}" presName="sibTrans" presStyleCnt="0"/>
      <dgm:spPr/>
    </dgm:pt>
    <dgm:pt modelId="{9D490663-A9FB-A449-A297-C48D492FC065}" type="pres">
      <dgm:prSet presAssocID="{A5317DDA-5479-4F57-923C-0AC21576C069}" presName="node" presStyleLbl="node1" presStyleIdx="9" presStyleCnt="22">
        <dgm:presLayoutVars>
          <dgm:bulletEnabled val="1"/>
        </dgm:presLayoutVars>
      </dgm:prSet>
      <dgm:spPr/>
    </dgm:pt>
    <dgm:pt modelId="{09ED7A16-23D5-9C4A-8DBF-07F731068EBA}" type="pres">
      <dgm:prSet presAssocID="{70FC2017-39B2-4A12-9E35-8B73F05FBA8A}" presName="sibTrans" presStyleCnt="0"/>
      <dgm:spPr/>
    </dgm:pt>
    <dgm:pt modelId="{55250ED8-73DD-7C40-AA21-2B5D8A3D2406}" type="pres">
      <dgm:prSet presAssocID="{37CD39E7-C131-4568-9E68-006149FA668B}" presName="node" presStyleLbl="node1" presStyleIdx="10" presStyleCnt="22">
        <dgm:presLayoutVars>
          <dgm:bulletEnabled val="1"/>
        </dgm:presLayoutVars>
      </dgm:prSet>
      <dgm:spPr/>
    </dgm:pt>
    <dgm:pt modelId="{F1BA1EA5-9ADB-284D-B341-5EDECF424B3D}" type="pres">
      <dgm:prSet presAssocID="{9D0BAD7E-88A1-4C86-BEBD-D6F7975E0779}" presName="sibTrans" presStyleCnt="0"/>
      <dgm:spPr/>
    </dgm:pt>
    <dgm:pt modelId="{58C421F9-6274-6F41-BA2D-ED15BE543F48}" type="pres">
      <dgm:prSet presAssocID="{45DFD67F-867C-4454-B8D2-0C84E4760948}" presName="node" presStyleLbl="node1" presStyleIdx="11" presStyleCnt="22">
        <dgm:presLayoutVars>
          <dgm:bulletEnabled val="1"/>
        </dgm:presLayoutVars>
      </dgm:prSet>
      <dgm:spPr/>
    </dgm:pt>
    <dgm:pt modelId="{5CF0FCB5-66B6-3544-9E75-0A149AF9BEE8}" type="pres">
      <dgm:prSet presAssocID="{63A20EE0-4E31-4C41-8CF2-91BD2253B68B}" presName="sibTrans" presStyleCnt="0"/>
      <dgm:spPr/>
    </dgm:pt>
    <dgm:pt modelId="{B47FC983-6C1E-7745-9306-5068B9B5ACAB}" type="pres">
      <dgm:prSet presAssocID="{87164581-8A5B-4BDA-B18A-840D1B58BCA7}" presName="node" presStyleLbl="node1" presStyleIdx="12" presStyleCnt="22">
        <dgm:presLayoutVars>
          <dgm:bulletEnabled val="1"/>
        </dgm:presLayoutVars>
      </dgm:prSet>
      <dgm:spPr/>
    </dgm:pt>
    <dgm:pt modelId="{B9E3DC56-B544-FA4D-AFEE-B35502E4BEC9}" type="pres">
      <dgm:prSet presAssocID="{837BCA1D-FE55-4BCC-81B5-0C25CC2AA621}" presName="sibTrans" presStyleCnt="0"/>
      <dgm:spPr/>
    </dgm:pt>
    <dgm:pt modelId="{6E819CB5-8B76-634D-9B58-5CCE3A379DC1}" type="pres">
      <dgm:prSet presAssocID="{00F78A5A-14DC-4A38-9BB4-AE4A749F06ED}" presName="node" presStyleLbl="node1" presStyleIdx="13" presStyleCnt="22">
        <dgm:presLayoutVars>
          <dgm:bulletEnabled val="1"/>
        </dgm:presLayoutVars>
      </dgm:prSet>
      <dgm:spPr/>
    </dgm:pt>
    <dgm:pt modelId="{95A852AA-16D9-8E4A-B81E-BC2816881E30}" type="pres">
      <dgm:prSet presAssocID="{B96B9759-FFF9-45B8-8CCE-6831919E8E14}" presName="sibTrans" presStyleCnt="0"/>
      <dgm:spPr/>
    </dgm:pt>
    <dgm:pt modelId="{51A75D5A-BA28-DC41-ABF8-2094D17C7666}" type="pres">
      <dgm:prSet presAssocID="{9B19013E-3921-4C23-AAEE-5CAD4C651E5C}" presName="node" presStyleLbl="node1" presStyleIdx="14" presStyleCnt="22">
        <dgm:presLayoutVars>
          <dgm:bulletEnabled val="1"/>
        </dgm:presLayoutVars>
      </dgm:prSet>
      <dgm:spPr/>
    </dgm:pt>
    <dgm:pt modelId="{F4F9CE6C-0B44-B44D-8C64-B0812E082705}" type="pres">
      <dgm:prSet presAssocID="{93696D55-C4E2-4897-9666-4C67411C6C8C}" presName="sibTrans" presStyleCnt="0"/>
      <dgm:spPr/>
    </dgm:pt>
    <dgm:pt modelId="{50958871-65C6-6544-88D7-9B0342D3877F}" type="pres">
      <dgm:prSet presAssocID="{BEA6591E-D89D-4981-9786-923330E1C952}" presName="node" presStyleLbl="node1" presStyleIdx="15" presStyleCnt="22">
        <dgm:presLayoutVars>
          <dgm:bulletEnabled val="1"/>
        </dgm:presLayoutVars>
      </dgm:prSet>
      <dgm:spPr/>
    </dgm:pt>
    <dgm:pt modelId="{E5D5C27D-3B38-0549-B1CB-391E32C911FA}" type="pres">
      <dgm:prSet presAssocID="{2D9CA9D4-2717-46D9-B757-448BD8DE963A}" presName="sibTrans" presStyleCnt="0"/>
      <dgm:spPr/>
    </dgm:pt>
    <dgm:pt modelId="{AAAF4E95-AFCB-6C43-B422-A0B4F9D4FF2F}" type="pres">
      <dgm:prSet presAssocID="{0C1F46DD-6428-A844-910F-ED7E68CD4515}" presName="node" presStyleLbl="node1" presStyleIdx="16" presStyleCnt="22">
        <dgm:presLayoutVars>
          <dgm:bulletEnabled val="1"/>
        </dgm:presLayoutVars>
      </dgm:prSet>
      <dgm:spPr/>
    </dgm:pt>
    <dgm:pt modelId="{010345FC-0FA8-7549-BDF3-3451F6A4F12A}" type="pres">
      <dgm:prSet presAssocID="{7D5E43EB-BE77-CA4A-B46A-0A80B348678D}" presName="sibTrans" presStyleCnt="0"/>
      <dgm:spPr/>
    </dgm:pt>
    <dgm:pt modelId="{471DB901-EE44-A341-8C02-8E000ACC66A5}" type="pres">
      <dgm:prSet presAssocID="{25A4222E-56D2-514B-ACA2-255E4AF9EEB2}" presName="node" presStyleLbl="node1" presStyleIdx="17" presStyleCnt="22">
        <dgm:presLayoutVars>
          <dgm:bulletEnabled val="1"/>
        </dgm:presLayoutVars>
      </dgm:prSet>
      <dgm:spPr/>
    </dgm:pt>
    <dgm:pt modelId="{0C175E8E-3C42-CE4D-A842-ECF4F586F524}" type="pres">
      <dgm:prSet presAssocID="{972399FA-72BB-F740-B4B8-C928656808CE}" presName="sibTrans" presStyleCnt="0"/>
      <dgm:spPr/>
    </dgm:pt>
    <dgm:pt modelId="{A51A5527-8E2C-5542-8419-2966ABDE40A5}" type="pres">
      <dgm:prSet presAssocID="{74368E6C-AF56-6742-8E3A-6732647BF90F}" presName="node" presStyleLbl="node1" presStyleIdx="18" presStyleCnt="22">
        <dgm:presLayoutVars>
          <dgm:bulletEnabled val="1"/>
        </dgm:presLayoutVars>
      </dgm:prSet>
      <dgm:spPr/>
    </dgm:pt>
    <dgm:pt modelId="{20F23AB3-ADA3-4D46-9238-3D37F3CE60CC}" type="pres">
      <dgm:prSet presAssocID="{F2FC0181-959E-A547-B3C1-0ECF97738D9C}" presName="sibTrans" presStyleCnt="0"/>
      <dgm:spPr/>
    </dgm:pt>
    <dgm:pt modelId="{F99663D7-74EF-CB40-94D0-D6170E1F8C70}" type="pres">
      <dgm:prSet presAssocID="{A7B00B73-63AD-3D47-9846-1C95018E5BD6}" presName="node" presStyleLbl="node1" presStyleIdx="19" presStyleCnt="22">
        <dgm:presLayoutVars>
          <dgm:bulletEnabled val="1"/>
        </dgm:presLayoutVars>
      </dgm:prSet>
      <dgm:spPr/>
    </dgm:pt>
    <dgm:pt modelId="{8A945DEB-22B8-2D46-B852-74DFEDF83E06}" type="pres">
      <dgm:prSet presAssocID="{B3FFA549-0D09-434D-937B-557FDFF935D6}" presName="sibTrans" presStyleCnt="0"/>
      <dgm:spPr/>
    </dgm:pt>
    <dgm:pt modelId="{619E78EB-CD24-444E-8656-A3A1BD7E674A}" type="pres">
      <dgm:prSet presAssocID="{6DAB3AC9-E7F8-D145-9F8A-144562745D2D}" presName="node" presStyleLbl="node1" presStyleIdx="20" presStyleCnt="22">
        <dgm:presLayoutVars>
          <dgm:bulletEnabled val="1"/>
        </dgm:presLayoutVars>
      </dgm:prSet>
      <dgm:spPr/>
    </dgm:pt>
    <dgm:pt modelId="{58353186-FEB0-044A-AEA8-4A70F5E6DCBD}" type="pres">
      <dgm:prSet presAssocID="{0A143D16-CE5D-6843-9770-9C848A0CD3F8}" presName="sibTrans" presStyleCnt="0"/>
      <dgm:spPr/>
    </dgm:pt>
    <dgm:pt modelId="{A92A21DD-1F47-4E49-9B38-5FCC952E0C0F}" type="pres">
      <dgm:prSet presAssocID="{9ACF4072-CB96-A94C-A296-DA1F6553A265}" presName="node" presStyleLbl="node1" presStyleIdx="21" presStyleCnt="22">
        <dgm:presLayoutVars>
          <dgm:bulletEnabled val="1"/>
        </dgm:presLayoutVars>
      </dgm:prSet>
      <dgm:spPr/>
    </dgm:pt>
  </dgm:ptLst>
  <dgm:cxnLst>
    <dgm:cxn modelId="{F171FF01-69A7-49EE-BC91-65C86B3BB541}" srcId="{D6483894-563F-47C5-B815-AA3410DAD709}" destId="{9B19013E-3921-4C23-AAEE-5CAD4C651E5C}" srcOrd="14" destOrd="0" parTransId="{4AE60251-5BF5-4727-8C95-B10AE74C2453}" sibTransId="{93696D55-C4E2-4897-9666-4C67411C6C8C}"/>
    <dgm:cxn modelId="{A3B10B07-4C93-4514-9F8E-BA9EE0365611}" srcId="{D6483894-563F-47C5-B815-AA3410DAD709}" destId="{A5317DDA-5479-4F57-923C-0AC21576C069}" srcOrd="9" destOrd="0" parTransId="{C20CB37E-F3C5-418D-B796-07FC51E0EA56}" sibTransId="{70FC2017-39B2-4A12-9E35-8B73F05FBA8A}"/>
    <dgm:cxn modelId="{C5E9BD07-6137-C64E-B4C5-19B202268B90}" srcId="{D6483894-563F-47C5-B815-AA3410DAD709}" destId="{0C1F46DD-6428-A844-910F-ED7E68CD4515}" srcOrd="16" destOrd="0" parTransId="{E1E7BE23-CCE3-8B4A-893D-7CB9AAB2838B}" sibTransId="{7D5E43EB-BE77-CA4A-B46A-0A80B348678D}"/>
    <dgm:cxn modelId="{FB89D415-9FE8-4859-9CC1-3F0980BB008B}" srcId="{D6483894-563F-47C5-B815-AA3410DAD709}" destId="{87164581-8A5B-4BDA-B18A-840D1B58BCA7}" srcOrd="12" destOrd="0" parTransId="{E01EDB30-BF85-4473-84D5-914F4F8E55F3}" sibTransId="{837BCA1D-FE55-4BCC-81B5-0C25CC2AA621}"/>
    <dgm:cxn modelId="{9484F81C-1AD9-4A1C-AD94-4DE0E0421131}" srcId="{D6483894-563F-47C5-B815-AA3410DAD709}" destId="{45DFD67F-867C-4454-B8D2-0C84E4760948}" srcOrd="11" destOrd="0" parTransId="{39A959A5-A4D7-47A4-93A7-29334DDD8D9B}" sibTransId="{63A20EE0-4E31-4C41-8CF2-91BD2253B68B}"/>
    <dgm:cxn modelId="{4D33CE1F-0878-1C42-8E90-4AEBF6035E82}" type="presOf" srcId="{A7B00B73-63AD-3D47-9846-1C95018E5BD6}" destId="{F99663D7-74EF-CB40-94D0-D6170E1F8C70}" srcOrd="0" destOrd="0" presId="urn:microsoft.com/office/officeart/2005/8/layout/default"/>
    <dgm:cxn modelId="{D8D2D022-930C-5B42-B78A-1C8DE5FB427B}" type="presOf" srcId="{A5317DDA-5479-4F57-923C-0AC21576C069}" destId="{9D490663-A9FB-A449-A297-C48D492FC065}" srcOrd="0" destOrd="0" presId="urn:microsoft.com/office/officeart/2005/8/layout/default"/>
    <dgm:cxn modelId="{2532D722-4F6E-774F-BEA0-836BBCB15C62}" type="presOf" srcId="{01141811-586B-43EA-8C51-D8C3348E64AC}" destId="{55EE3420-DEA2-3541-A1D8-C1E90CCA48DD}" srcOrd="0" destOrd="0" presId="urn:microsoft.com/office/officeart/2005/8/layout/default"/>
    <dgm:cxn modelId="{E8D25225-040D-49CA-B730-697E6D51E7EA}" srcId="{D6483894-563F-47C5-B815-AA3410DAD709}" destId="{87628D0B-C214-40FF-9722-C30D8A7052D6}" srcOrd="1" destOrd="0" parTransId="{50FDFE53-C450-434F-A0F5-9DF50D1055EE}" sibTransId="{E197BEE0-B584-4A75-BF8E-7E596F320272}"/>
    <dgm:cxn modelId="{AF921C28-15EB-FD42-AEE4-2F17B951C6F5}" srcId="{D6483894-563F-47C5-B815-AA3410DAD709}" destId="{A7B00B73-63AD-3D47-9846-1C95018E5BD6}" srcOrd="19" destOrd="0" parTransId="{C36939C0-4118-3B43-A341-76D34C8D1171}" sibTransId="{B3FFA549-0D09-434D-937B-557FDFF935D6}"/>
    <dgm:cxn modelId="{77A2672A-2E1E-444A-A61E-7656E02E77E3}" srcId="{D6483894-563F-47C5-B815-AA3410DAD709}" destId="{25A4222E-56D2-514B-ACA2-255E4AF9EEB2}" srcOrd="17" destOrd="0" parTransId="{8C8B360F-D167-A845-8689-0ACC5EDE5F45}" sibTransId="{972399FA-72BB-F740-B4B8-C928656808CE}"/>
    <dgm:cxn modelId="{F87FE23A-E742-114C-A40E-3A799DDA11E5}" type="presOf" srcId="{9ACF4072-CB96-A94C-A296-DA1F6553A265}" destId="{A92A21DD-1F47-4E49-9B38-5FCC952E0C0F}" srcOrd="0" destOrd="0" presId="urn:microsoft.com/office/officeart/2005/8/layout/default"/>
    <dgm:cxn modelId="{D66CD540-C0A5-4217-B43D-3B8491035465}" srcId="{D6483894-563F-47C5-B815-AA3410DAD709}" destId="{A7516166-A2D5-42CB-AC67-54DAC73297A7}" srcOrd="6" destOrd="0" parTransId="{DCCF83AB-DB57-4C30-9C06-7AC325618DE0}" sibTransId="{A4DDC5CA-925D-436C-B125-33F026909AE7}"/>
    <dgm:cxn modelId="{82F29E42-C0A3-4885-B99C-207E3EB6617F}" srcId="{D6483894-563F-47C5-B815-AA3410DAD709}" destId="{E2C3B5EA-CC1D-4871-B559-23A7CF0590A9}" srcOrd="0" destOrd="0" parTransId="{5FC39752-D66C-421F-831B-3A584C2FC0CF}" sibTransId="{CE23BA4B-2DF7-4F50-81FA-9CF888F3F3B3}"/>
    <dgm:cxn modelId="{F3B0C544-765A-F64D-BA95-4CD54BE82D99}" type="presOf" srcId="{45DFD67F-867C-4454-B8D2-0C84E4760948}" destId="{58C421F9-6274-6F41-BA2D-ED15BE543F48}" srcOrd="0" destOrd="0" presId="urn:microsoft.com/office/officeart/2005/8/layout/default"/>
    <dgm:cxn modelId="{B3B1E74B-22D9-984C-BAC8-9F8B94E0B8D1}" type="presOf" srcId="{BEA6591E-D89D-4981-9786-923330E1C952}" destId="{50958871-65C6-6544-88D7-9B0342D3877F}" srcOrd="0" destOrd="0" presId="urn:microsoft.com/office/officeart/2005/8/layout/default"/>
    <dgm:cxn modelId="{CF465E4F-D487-4D11-A081-F834D0C00A07}" srcId="{D6483894-563F-47C5-B815-AA3410DAD709}" destId="{1BBADFC4-FB0F-43E1-BE8F-D0C314B9F36F}" srcOrd="4" destOrd="0" parTransId="{55733F39-2291-496C-8052-72A27C72BAD1}" sibTransId="{03E9F952-5665-4331-B157-769BFD3DB0BB}"/>
    <dgm:cxn modelId="{07944C51-5BEB-3343-A8E7-91DDBFD8AF80}" srcId="{D6483894-563F-47C5-B815-AA3410DAD709}" destId="{9ACF4072-CB96-A94C-A296-DA1F6553A265}" srcOrd="21" destOrd="0" parTransId="{653BDB84-6937-2448-BBCF-E2390E0B1289}" sibTransId="{E7DC9711-9E0C-2D47-9F43-87E0E38EB9AC}"/>
    <dgm:cxn modelId="{02F3B851-F9DE-774B-A102-D59DC9024193}" type="presOf" srcId="{54217B79-4DDC-4D87-B6A9-365740BEC3E6}" destId="{270E9AE2-FB50-4640-96B1-542A0C74F9FE}" srcOrd="0" destOrd="0" presId="urn:microsoft.com/office/officeart/2005/8/layout/default"/>
    <dgm:cxn modelId="{C2C66F52-F004-4B4E-BDE6-96E6ED3DC342}" type="presOf" srcId="{46262B37-00DE-4E21-AC0D-768DBCE75E7F}" destId="{40BB861D-F001-0542-89CB-5670D833CAF8}" srcOrd="0" destOrd="0" presId="urn:microsoft.com/office/officeart/2005/8/layout/default"/>
    <dgm:cxn modelId="{9FACCD53-E7A9-4B80-A41B-21671829DF94}" srcId="{D6483894-563F-47C5-B815-AA3410DAD709}" destId="{01141811-586B-43EA-8C51-D8C3348E64AC}" srcOrd="7" destOrd="0" parTransId="{E7FDAE37-7C28-4909-8D68-4246D7B7F12C}" sibTransId="{73EA89EB-3645-4210-91C9-0D5BBB9DF652}"/>
    <dgm:cxn modelId="{8421FC5A-D6FA-1D48-969D-666D8C0A0BF8}" type="presOf" srcId="{A7516166-A2D5-42CB-AC67-54DAC73297A7}" destId="{66D4E258-C477-3A4D-B0F8-973317068409}" srcOrd="0" destOrd="0" presId="urn:microsoft.com/office/officeart/2005/8/layout/default"/>
    <dgm:cxn modelId="{030D475F-682D-8E49-9CAB-98B15DB2E45E}" type="presOf" srcId="{74368E6C-AF56-6742-8E3A-6732647BF90F}" destId="{A51A5527-8E2C-5542-8419-2966ABDE40A5}" srcOrd="0" destOrd="0" presId="urn:microsoft.com/office/officeart/2005/8/layout/default"/>
    <dgm:cxn modelId="{D3DE0267-41D2-AB43-8843-E05ED7150DEF}" type="presOf" srcId="{D6483894-563F-47C5-B815-AA3410DAD709}" destId="{A3DF6B51-F668-564A-A7EA-E010B6C8F78E}" srcOrd="0" destOrd="0" presId="urn:microsoft.com/office/officeart/2005/8/layout/default"/>
    <dgm:cxn modelId="{B9783C6D-551B-0546-B088-068705717A52}" type="presOf" srcId="{25A4222E-56D2-514B-ACA2-255E4AF9EEB2}" destId="{471DB901-EE44-A341-8C02-8E000ACC66A5}" srcOrd="0" destOrd="0" presId="urn:microsoft.com/office/officeart/2005/8/layout/default"/>
    <dgm:cxn modelId="{4E316F6D-5980-4519-8F85-808E6AE2A582}" srcId="{D6483894-563F-47C5-B815-AA3410DAD709}" destId="{46262B37-00DE-4E21-AC0D-768DBCE75E7F}" srcOrd="3" destOrd="0" parTransId="{A73DBF7F-3971-4808-ACEB-0EFD3955AC29}" sibTransId="{ECF37F91-CC74-4B93-873C-DFF0A91A6B0B}"/>
    <dgm:cxn modelId="{BE6DDE70-FED9-4EB8-B894-6EB5340B41EB}" srcId="{D6483894-563F-47C5-B815-AA3410DAD709}" destId="{37CD39E7-C131-4568-9E68-006149FA668B}" srcOrd="10" destOrd="0" parTransId="{DDC55E32-62E7-4812-B623-D5621DE10B36}" sibTransId="{9D0BAD7E-88A1-4C86-BEBD-D6F7975E0779}"/>
    <dgm:cxn modelId="{49DF4377-1B95-A64B-A349-C2FEE9516B40}" type="presOf" srcId="{05733896-B2C5-4E8F-B301-EA5A143E035A}" destId="{AF3381EA-EE3A-E84C-8CA4-31B946BAE27B}" srcOrd="0" destOrd="0" presId="urn:microsoft.com/office/officeart/2005/8/layout/default"/>
    <dgm:cxn modelId="{28DAB17D-F484-499D-B937-713839A030AC}" srcId="{D6483894-563F-47C5-B815-AA3410DAD709}" destId="{19C8B053-CBB3-49CD-BE33-255FAD38EC4B}" srcOrd="8" destOrd="0" parTransId="{51BD4660-C41C-441B-8A59-F37267C84243}" sibTransId="{53FF0029-1792-406F-A49B-1B102473D334}"/>
    <dgm:cxn modelId="{62962C80-1BCB-A04A-B573-6047D7604A2E}" type="presOf" srcId="{9B19013E-3921-4C23-AAEE-5CAD4C651E5C}" destId="{51A75D5A-BA28-DC41-ABF8-2094D17C7666}" srcOrd="0" destOrd="0" presId="urn:microsoft.com/office/officeart/2005/8/layout/default"/>
    <dgm:cxn modelId="{0346EC83-4521-454F-A98C-0B86F2A06A3E}" srcId="{D6483894-563F-47C5-B815-AA3410DAD709}" destId="{74368E6C-AF56-6742-8E3A-6732647BF90F}" srcOrd="18" destOrd="0" parTransId="{9860BB56-3386-B847-BD69-129034D9B6FF}" sibTransId="{F2FC0181-959E-A547-B3C1-0ECF97738D9C}"/>
    <dgm:cxn modelId="{E4ABC7A0-2249-874F-B281-B7D41D6DD144}" type="presOf" srcId="{1BBADFC4-FB0F-43E1-BE8F-D0C314B9F36F}" destId="{909D2F6C-AA19-A24A-B01B-B31B669C15DC}" srcOrd="0" destOrd="0" presId="urn:microsoft.com/office/officeart/2005/8/layout/default"/>
    <dgm:cxn modelId="{D60AF3A1-535B-2E4B-A4C8-B35C1FF95B32}" type="presOf" srcId="{00F78A5A-14DC-4A38-9BB4-AE4A749F06ED}" destId="{6E819CB5-8B76-634D-9B58-5CCE3A379DC1}" srcOrd="0" destOrd="0" presId="urn:microsoft.com/office/officeart/2005/8/layout/default"/>
    <dgm:cxn modelId="{7C8B7EA3-B202-6E44-9F1C-8B32E36C3B84}" type="presOf" srcId="{0C1F46DD-6428-A844-910F-ED7E68CD4515}" destId="{AAAF4E95-AFCB-6C43-B422-A0B4F9D4FF2F}" srcOrd="0" destOrd="0" presId="urn:microsoft.com/office/officeart/2005/8/layout/default"/>
    <dgm:cxn modelId="{01E295AC-F3FA-884C-B186-B605517B77B9}" type="presOf" srcId="{6DAB3AC9-E7F8-D145-9F8A-144562745D2D}" destId="{619E78EB-CD24-444E-8656-A3A1BD7E674A}" srcOrd="0" destOrd="0" presId="urn:microsoft.com/office/officeart/2005/8/layout/default"/>
    <dgm:cxn modelId="{CF4CD1AF-3443-704B-AD27-445FD883B6C2}" type="presOf" srcId="{87628D0B-C214-40FF-9722-C30D8A7052D6}" destId="{10362F9E-CFD1-6849-AFD4-F35B44C8E5B2}" srcOrd="0" destOrd="0" presId="urn:microsoft.com/office/officeart/2005/8/layout/default"/>
    <dgm:cxn modelId="{73CBA7B1-45E7-6A4D-8953-65AE326622E5}" type="presOf" srcId="{19C8B053-CBB3-49CD-BE33-255FAD38EC4B}" destId="{F3AB3342-7316-9947-A3C2-1B96898AB773}" srcOrd="0" destOrd="0" presId="urn:microsoft.com/office/officeart/2005/8/layout/default"/>
    <dgm:cxn modelId="{F1F686C0-74EA-4AE1-BD8A-25742BD97541}" srcId="{D6483894-563F-47C5-B815-AA3410DAD709}" destId="{BEA6591E-D89D-4981-9786-923330E1C952}" srcOrd="15" destOrd="0" parTransId="{660438B9-97FF-4F00-8D7B-C226E0CFEA73}" sibTransId="{2D9CA9D4-2717-46D9-B757-448BD8DE963A}"/>
    <dgm:cxn modelId="{0C12D6C0-E029-AF44-8CA4-4D79BCF31F9D}" type="presOf" srcId="{87164581-8A5B-4BDA-B18A-840D1B58BCA7}" destId="{B47FC983-6C1E-7745-9306-5068B9B5ACAB}" srcOrd="0" destOrd="0" presId="urn:microsoft.com/office/officeart/2005/8/layout/default"/>
    <dgm:cxn modelId="{C0D6CDCE-5D02-433F-9EDD-3C1B98F50497}" srcId="{D6483894-563F-47C5-B815-AA3410DAD709}" destId="{05733896-B2C5-4E8F-B301-EA5A143E035A}" srcOrd="5" destOrd="0" parTransId="{2980270E-2733-43A6-81A3-0DB02952A9E4}" sibTransId="{459565CC-EF15-437F-B72C-E5CF6162FDC3}"/>
    <dgm:cxn modelId="{A2E80BD0-F09D-4C48-8E5C-613EAC897695}" type="presOf" srcId="{37CD39E7-C131-4568-9E68-006149FA668B}" destId="{55250ED8-73DD-7C40-AA21-2B5D8A3D2406}" srcOrd="0" destOrd="0" presId="urn:microsoft.com/office/officeart/2005/8/layout/default"/>
    <dgm:cxn modelId="{ED27D2D1-9ED9-C644-A453-3C99D523D210}" type="presOf" srcId="{E2C3B5EA-CC1D-4871-B559-23A7CF0590A9}" destId="{EE068B00-FC11-B447-9268-442CB8E22A73}" srcOrd="0" destOrd="0" presId="urn:microsoft.com/office/officeart/2005/8/layout/default"/>
    <dgm:cxn modelId="{CA6E0DD4-60BF-1044-8107-34375AF1BE88}" srcId="{D6483894-563F-47C5-B815-AA3410DAD709}" destId="{6DAB3AC9-E7F8-D145-9F8A-144562745D2D}" srcOrd="20" destOrd="0" parTransId="{C1F3559D-2374-E248-9D67-3DD3DE809A2E}" sibTransId="{0A143D16-CE5D-6843-9770-9C848A0CD3F8}"/>
    <dgm:cxn modelId="{707000E3-24CB-46FE-914E-077191D70192}" srcId="{D6483894-563F-47C5-B815-AA3410DAD709}" destId="{00F78A5A-14DC-4A38-9BB4-AE4A749F06ED}" srcOrd="13" destOrd="0" parTransId="{582579C1-D97A-4A85-9F1D-685E80ED7A27}" sibTransId="{B96B9759-FFF9-45B8-8CCE-6831919E8E14}"/>
    <dgm:cxn modelId="{9439AEFF-C63E-4FE8-AC77-5F5C35D48096}" srcId="{D6483894-563F-47C5-B815-AA3410DAD709}" destId="{54217B79-4DDC-4D87-B6A9-365740BEC3E6}" srcOrd="2" destOrd="0" parTransId="{E6B376C2-FD19-4BB9-9240-73B13A713BB1}" sibTransId="{2EFC7AC0-8DF4-42B2-83D8-C89E19F48E9D}"/>
    <dgm:cxn modelId="{6898A9F3-3FA2-A949-A53B-7801EB0D367D}" type="presParOf" srcId="{A3DF6B51-F668-564A-A7EA-E010B6C8F78E}" destId="{EE068B00-FC11-B447-9268-442CB8E22A73}" srcOrd="0" destOrd="0" presId="urn:microsoft.com/office/officeart/2005/8/layout/default"/>
    <dgm:cxn modelId="{018E91F5-9CDF-254E-B772-450DFEBBA377}" type="presParOf" srcId="{A3DF6B51-F668-564A-A7EA-E010B6C8F78E}" destId="{AF83EE20-90BB-FC42-B22D-A86DBADF5519}" srcOrd="1" destOrd="0" presId="urn:microsoft.com/office/officeart/2005/8/layout/default"/>
    <dgm:cxn modelId="{029CE9DA-3252-CF49-8397-5F902EC0A771}" type="presParOf" srcId="{A3DF6B51-F668-564A-A7EA-E010B6C8F78E}" destId="{10362F9E-CFD1-6849-AFD4-F35B44C8E5B2}" srcOrd="2" destOrd="0" presId="urn:microsoft.com/office/officeart/2005/8/layout/default"/>
    <dgm:cxn modelId="{2D88E1C0-6206-F14F-A60A-30D7241647F4}" type="presParOf" srcId="{A3DF6B51-F668-564A-A7EA-E010B6C8F78E}" destId="{7A203AE6-B1E9-8C40-97B0-662FEEA79DB4}" srcOrd="3" destOrd="0" presId="urn:microsoft.com/office/officeart/2005/8/layout/default"/>
    <dgm:cxn modelId="{C4134614-25B1-E64C-AF53-C1FF7F3F0BD1}" type="presParOf" srcId="{A3DF6B51-F668-564A-A7EA-E010B6C8F78E}" destId="{270E9AE2-FB50-4640-96B1-542A0C74F9FE}" srcOrd="4" destOrd="0" presId="urn:microsoft.com/office/officeart/2005/8/layout/default"/>
    <dgm:cxn modelId="{F1D86622-DA7C-8848-8E1C-BA915563D410}" type="presParOf" srcId="{A3DF6B51-F668-564A-A7EA-E010B6C8F78E}" destId="{CE2EA6F6-3416-874C-B7DA-9B6E0C805E31}" srcOrd="5" destOrd="0" presId="urn:microsoft.com/office/officeart/2005/8/layout/default"/>
    <dgm:cxn modelId="{79FD8EE6-702D-B145-918E-9BEB34B4A8FF}" type="presParOf" srcId="{A3DF6B51-F668-564A-A7EA-E010B6C8F78E}" destId="{40BB861D-F001-0542-89CB-5670D833CAF8}" srcOrd="6" destOrd="0" presId="urn:microsoft.com/office/officeart/2005/8/layout/default"/>
    <dgm:cxn modelId="{1A7F3D95-AE46-9E44-9DF7-5E002A6342CC}" type="presParOf" srcId="{A3DF6B51-F668-564A-A7EA-E010B6C8F78E}" destId="{7593DD1F-BA27-434A-AB41-48CE14719F5C}" srcOrd="7" destOrd="0" presId="urn:microsoft.com/office/officeart/2005/8/layout/default"/>
    <dgm:cxn modelId="{5DF4B84B-FEAF-6845-B86E-0CB4DB0827A2}" type="presParOf" srcId="{A3DF6B51-F668-564A-A7EA-E010B6C8F78E}" destId="{909D2F6C-AA19-A24A-B01B-B31B669C15DC}" srcOrd="8" destOrd="0" presId="urn:microsoft.com/office/officeart/2005/8/layout/default"/>
    <dgm:cxn modelId="{50A091C9-74D6-0343-9D13-A85E2B88AC68}" type="presParOf" srcId="{A3DF6B51-F668-564A-A7EA-E010B6C8F78E}" destId="{08076729-181B-2342-A29B-A59CCCA4CEA6}" srcOrd="9" destOrd="0" presId="urn:microsoft.com/office/officeart/2005/8/layout/default"/>
    <dgm:cxn modelId="{10A9FBE1-6772-7343-BA65-FBF00606ACDA}" type="presParOf" srcId="{A3DF6B51-F668-564A-A7EA-E010B6C8F78E}" destId="{AF3381EA-EE3A-E84C-8CA4-31B946BAE27B}" srcOrd="10" destOrd="0" presId="urn:microsoft.com/office/officeart/2005/8/layout/default"/>
    <dgm:cxn modelId="{CD1035AF-53BE-F946-A31C-6180C72AABB6}" type="presParOf" srcId="{A3DF6B51-F668-564A-A7EA-E010B6C8F78E}" destId="{B3178F20-9C2B-6140-A777-7EE989968514}" srcOrd="11" destOrd="0" presId="urn:microsoft.com/office/officeart/2005/8/layout/default"/>
    <dgm:cxn modelId="{5A5488E4-62E9-6441-9BB5-2A8AB5D14DB6}" type="presParOf" srcId="{A3DF6B51-F668-564A-A7EA-E010B6C8F78E}" destId="{66D4E258-C477-3A4D-B0F8-973317068409}" srcOrd="12" destOrd="0" presId="urn:microsoft.com/office/officeart/2005/8/layout/default"/>
    <dgm:cxn modelId="{C890EF88-8012-144F-835E-B92EE4133873}" type="presParOf" srcId="{A3DF6B51-F668-564A-A7EA-E010B6C8F78E}" destId="{91F7640E-BAFD-C24C-9851-1FC62B0078DC}" srcOrd="13" destOrd="0" presId="urn:microsoft.com/office/officeart/2005/8/layout/default"/>
    <dgm:cxn modelId="{360E20B2-01A8-D643-B441-6C8EDBCAF48E}" type="presParOf" srcId="{A3DF6B51-F668-564A-A7EA-E010B6C8F78E}" destId="{55EE3420-DEA2-3541-A1D8-C1E90CCA48DD}" srcOrd="14" destOrd="0" presId="urn:microsoft.com/office/officeart/2005/8/layout/default"/>
    <dgm:cxn modelId="{F48F705A-8D9C-A044-B620-B172DB215EB1}" type="presParOf" srcId="{A3DF6B51-F668-564A-A7EA-E010B6C8F78E}" destId="{C7C80048-A96D-3D4F-8474-2A6805C71357}" srcOrd="15" destOrd="0" presId="urn:microsoft.com/office/officeart/2005/8/layout/default"/>
    <dgm:cxn modelId="{B332F03D-E6A3-294B-8F9A-FF3C4FC87BFC}" type="presParOf" srcId="{A3DF6B51-F668-564A-A7EA-E010B6C8F78E}" destId="{F3AB3342-7316-9947-A3C2-1B96898AB773}" srcOrd="16" destOrd="0" presId="urn:microsoft.com/office/officeart/2005/8/layout/default"/>
    <dgm:cxn modelId="{2255583B-EA16-BD46-98F2-497237FD62A0}" type="presParOf" srcId="{A3DF6B51-F668-564A-A7EA-E010B6C8F78E}" destId="{80E3CE8C-4D31-B84D-BE52-6FAA5D289E43}" srcOrd="17" destOrd="0" presId="urn:microsoft.com/office/officeart/2005/8/layout/default"/>
    <dgm:cxn modelId="{D6CA58CC-7667-1D41-A18A-D421144DFE4D}" type="presParOf" srcId="{A3DF6B51-F668-564A-A7EA-E010B6C8F78E}" destId="{9D490663-A9FB-A449-A297-C48D492FC065}" srcOrd="18" destOrd="0" presId="urn:microsoft.com/office/officeart/2005/8/layout/default"/>
    <dgm:cxn modelId="{C8953CD6-7AE5-004F-BF13-EC78E727CE16}" type="presParOf" srcId="{A3DF6B51-F668-564A-A7EA-E010B6C8F78E}" destId="{09ED7A16-23D5-9C4A-8DBF-07F731068EBA}" srcOrd="19" destOrd="0" presId="urn:microsoft.com/office/officeart/2005/8/layout/default"/>
    <dgm:cxn modelId="{3647D59D-239A-EA43-BFFB-D442BE2EB5CB}" type="presParOf" srcId="{A3DF6B51-F668-564A-A7EA-E010B6C8F78E}" destId="{55250ED8-73DD-7C40-AA21-2B5D8A3D2406}" srcOrd="20" destOrd="0" presId="urn:microsoft.com/office/officeart/2005/8/layout/default"/>
    <dgm:cxn modelId="{79E5CCC8-DAC9-FF47-BFBB-5F23D94F146B}" type="presParOf" srcId="{A3DF6B51-F668-564A-A7EA-E010B6C8F78E}" destId="{F1BA1EA5-9ADB-284D-B341-5EDECF424B3D}" srcOrd="21" destOrd="0" presId="urn:microsoft.com/office/officeart/2005/8/layout/default"/>
    <dgm:cxn modelId="{A275DB0A-DB1E-6E44-AAEA-60436E798FBB}" type="presParOf" srcId="{A3DF6B51-F668-564A-A7EA-E010B6C8F78E}" destId="{58C421F9-6274-6F41-BA2D-ED15BE543F48}" srcOrd="22" destOrd="0" presId="urn:microsoft.com/office/officeart/2005/8/layout/default"/>
    <dgm:cxn modelId="{7AAC8714-2662-2040-BF58-CAAD29C2ADE6}" type="presParOf" srcId="{A3DF6B51-F668-564A-A7EA-E010B6C8F78E}" destId="{5CF0FCB5-66B6-3544-9E75-0A149AF9BEE8}" srcOrd="23" destOrd="0" presId="urn:microsoft.com/office/officeart/2005/8/layout/default"/>
    <dgm:cxn modelId="{0EFA87A8-D28F-144B-849B-9D504774C6AC}" type="presParOf" srcId="{A3DF6B51-F668-564A-A7EA-E010B6C8F78E}" destId="{B47FC983-6C1E-7745-9306-5068B9B5ACAB}" srcOrd="24" destOrd="0" presId="urn:microsoft.com/office/officeart/2005/8/layout/default"/>
    <dgm:cxn modelId="{84E83E02-4929-D743-B7D4-1BBF8DA168DC}" type="presParOf" srcId="{A3DF6B51-F668-564A-A7EA-E010B6C8F78E}" destId="{B9E3DC56-B544-FA4D-AFEE-B35502E4BEC9}" srcOrd="25" destOrd="0" presId="urn:microsoft.com/office/officeart/2005/8/layout/default"/>
    <dgm:cxn modelId="{058D7A5D-0AD0-B24D-AB64-3C904C247442}" type="presParOf" srcId="{A3DF6B51-F668-564A-A7EA-E010B6C8F78E}" destId="{6E819CB5-8B76-634D-9B58-5CCE3A379DC1}" srcOrd="26" destOrd="0" presId="urn:microsoft.com/office/officeart/2005/8/layout/default"/>
    <dgm:cxn modelId="{FFC65FF0-19B3-FE4C-9140-7BC3B912443F}" type="presParOf" srcId="{A3DF6B51-F668-564A-A7EA-E010B6C8F78E}" destId="{95A852AA-16D9-8E4A-B81E-BC2816881E30}" srcOrd="27" destOrd="0" presId="urn:microsoft.com/office/officeart/2005/8/layout/default"/>
    <dgm:cxn modelId="{3F7E16AA-0212-7D40-87C9-43AE04173ABB}" type="presParOf" srcId="{A3DF6B51-F668-564A-A7EA-E010B6C8F78E}" destId="{51A75D5A-BA28-DC41-ABF8-2094D17C7666}" srcOrd="28" destOrd="0" presId="urn:microsoft.com/office/officeart/2005/8/layout/default"/>
    <dgm:cxn modelId="{93F48992-9CE1-2842-9664-34BBE4A70300}" type="presParOf" srcId="{A3DF6B51-F668-564A-A7EA-E010B6C8F78E}" destId="{F4F9CE6C-0B44-B44D-8C64-B0812E082705}" srcOrd="29" destOrd="0" presId="urn:microsoft.com/office/officeart/2005/8/layout/default"/>
    <dgm:cxn modelId="{86348597-B54F-3541-AD6D-9D2626615BC5}" type="presParOf" srcId="{A3DF6B51-F668-564A-A7EA-E010B6C8F78E}" destId="{50958871-65C6-6544-88D7-9B0342D3877F}" srcOrd="30" destOrd="0" presId="urn:microsoft.com/office/officeart/2005/8/layout/default"/>
    <dgm:cxn modelId="{E739BF72-F744-D945-820E-89B8A734BCA1}" type="presParOf" srcId="{A3DF6B51-F668-564A-A7EA-E010B6C8F78E}" destId="{E5D5C27D-3B38-0549-B1CB-391E32C911FA}" srcOrd="31" destOrd="0" presId="urn:microsoft.com/office/officeart/2005/8/layout/default"/>
    <dgm:cxn modelId="{F9CA48C3-B823-3545-B331-E182B8425D33}" type="presParOf" srcId="{A3DF6B51-F668-564A-A7EA-E010B6C8F78E}" destId="{AAAF4E95-AFCB-6C43-B422-A0B4F9D4FF2F}" srcOrd="32" destOrd="0" presId="urn:microsoft.com/office/officeart/2005/8/layout/default"/>
    <dgm:cxn modelId="{DC936715-FB4D-5540-A2E6-E3F265F4D110}" type="presParOf" srcId="{A3DF6B51-F668-564A-A7EA-E010B6C8F78E}" destId="{010345FC-0FA8-7549-BDF3-3451F6A4F12A}" srcOrd="33" destOrd="0" presId="urn:microsoft.com/office/officeart/2005/8/layout/default"/>
    <dgm:cxn modelId="{7C4BB5CC-0EBE-7D43-AF16-23596C4DF451}" type="presParOf" srcId="{A3DF6B51-F668-564A-A7EA-E010B6C8F78E}" destId="{471DB901-EE44-A341-8C02-8E000ACC66A5}" srcOrd="34" destOrd="0" presId="urn:microsoft.com/office/officeart/2005/8/layout/default"/>
    <dgm:cxn modelId="{CEFC4135-B7B4-C244-A249-050D348E4857}" type="presParOf" srcId="{A3DF6B51-F668-564A-A7EA-E010B6C8F78E}" destId="{0C175E8E-3C42-CE4D-A842-ECF4F586F524}" srcOrd="35" destOrd="0" presId="urn:microsoft.com/office/officeart/2005/8/layout/default"/>
    <dgm:cxn modelId="{9AA3F8FD-7807-6348-B8FD-F694867E8C5E}" type="presParOf" srcId="{A3DF6B51-F668-564A-A7EA-E010B6C8F78E}" destId="{A51A5527-8E2C-5542-8419-2966ABDE40A5}" srcOrd="36" destOrd="0" presId="urn:microsoft.com/office/officeart/2005/8/layout/default"/>
    <dgm:cxn modelId="{EF46C29D-3871-9C4A-BF4D-35B574CCBE83}" type="presParOf" srcId="{A3DF6B51-F668-564A-A7EA-E010B6C8F78E}" destId="{20F23AB3-ADA3-4D46-9238-3D37F3CE60CC}" srcOrd="37" destOrd="0" presId="urn:microsoft.com/office/officeart/2005/8/layout/default"/>
    <dgm:cxn modelId="{E095581A-6C2C-E44E-8187-FCB3320F3A34}" type="presParOf" srcId="{A3DF6B51-F668-564A-A7EA-E010B6C8F78E}" destId="{F99663D7-74EF-CB40-94D0-D6170E1F8C70}" srcOrd="38" destOrd="0" presId="urn:microsoft.com/office/officeart/2005/8/layout/default"/>
    <dgm:cxn modelId="{BB92D02B-45D0-3B48-B3E1-157C20573A60}" type="presParOf" srcId="{A3DF6B51-F668-564A-A7EA-E010B6C8F78E}" destId="{8A945DEB-22B8-2D46-B852-74DFEDF83E06}" srcOrd="39" destOrd="0" presId="urn:microsoft.com/office/officeart/2005/8/layout/default"/>
    <dgm:cxn modelId="{19B972C4-79C2-9640-9550-0F5AE5446F75}" type="presParOf" srcId="{A3DF6B51-F668-564A-A7EA-E010B6C8F78E}" destId="{619E78EB-CD24-444E-8656-A3A1BD7E674A}" srcOrd="40" destOrd="0" presId="urn:microsoft.com/office/officeart/2005/8/layout/default"/>
    <dgm:cxn modelId="{D069127D-3E24-B146-AFB6-E155FCF89B6B}" type="presParOf" srcId="{A3DF6B51-F668-564A-A7EA-E010B6C8F78E}" destId="{58353186-FEB0-044A-AEA8-4A70F5E6DCBD}" srcOrd="41" destOrd="0" presId="urn:microsoft.com/office/officeart/2005/8/layout/default"/>
    <dgm:cxn modelId="{3A3E0627-F618-FA4D-B5A4-535BF4200682}" type="presParOf" srcId="{A3DF6B51-F668-564A-A7EA-E010B6C8F78E}" destId="{A92A21DD-1F47-4E49-9B38-5FCC952E0C0F}" srcOrd="4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8B00-FC11-B447-9268-442CB8E22A73}">
      <dsp:nvSpPr>
        <dsp:cNvPr id="0" name=""/>
        <dsp:cNvSpPr/>
      </dsp:nvSpPr>
      <dsp:spPr>
        <a:xfrm>
          <a:off x="1244"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1</a:t>
          </a:r>
          <a:r>
            <a:rPr lang="en-US" sz="1100" kern="1200" dirty="0">
              <a:solidFill>
                <a:schemeClr val="tx1"/>
              </a:solidFill>
              <a:latin typeface="Times New Roman" panose="02020603050405020304" pitchFamily="18" charset="0"/>
              <a:cs typeface="Times New Roman" panose="02020603050405020304" pitchFamily="18" charset="0"/>
            </a:rPr>
            <a:t>. RAPOR HAKKINDA</a:t>
          </a:r>
        </a:p>
      </dsp:txBody>
      <dsp:txXfrm>
        <a:off x="1244" y="135160"/>
        <a:ext cx="1567825" cy="940695"/>
      </dsp:txXfrm>
    </dsp:sp>
    <dsp:sp modelId="{10362F9E-CFD1-6849-AFD4-F35B44C8E5B2}">
      <dsp:nvSpPr>
        <dsp:cNvPr id="0" name=""/>
        <dsp:cNvSpPr/>
      </dsp:nvSpPr>
      <dsp:spPr>
        <a:xfrm>
          <a:off x="1725851"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2</a:t>
          </a:r>
          <a:r>
            <a:rPr lang="en-US" sz="1100" kern="1200" dirty="0">
              <a:solidFill>
                <a:schemeClr val="tx1"/>
              </a:solidFill>
              <a:latin typeface="Times New Roman" panose="02020603050405020304" pitchFamily="18" charset="0"/>
              <a:cs typeface="Times New Roman" panose="02020603050405020304" pitchFamily="18" charset="0"/>
            </a:rPr>
            <a:t>.</a:t>
          </a:r>
          <a:r>
            <a:rPr lang="tr-TR" sz="1100" kern="1200" dirty="0">
              <a:solidFill>
                <a:schemeClr val="tx1"/>
              </a:solidFill>
              <a:latin typeface="Times New Roman" panose="02020603050405020304" pitchFamily="18" charset="0"/>
              <a:cs typeface="Times New Roman" panose="02020603050405020304" pitchFamily="18" charset="0"/>
            </a:rPr>
            <a:t> AĞAOĞLU MY MOUNTAIN</a:t>
          </a:r>
          <a:r>
            <a:rPr lang="en-US" sz="1100" kern="1200" dirty="0">
              <a:solidFill>
                <a:schemeClr val="tx1"/>
              </a:solidFill>
              <a:latin typeface="Times New Roman" panose="02020603050405020304" pitchFamily="18" charset="0"/>
              <a:cs typeface="Times New Roman" panose="02020603050405020304" pitchFamily="18" charset="0"/>
            </a:rPr>
            <a:t> GENEL MÜDÜRÜ MESAJI</a:t>
          </a:r>
        </a:p>
      </dsp:txBody>
      <dsp:txXfrm>
        <a:off x="1725851" y="135160"/>
        <a:ext cx="1567825" cy="940695"/>
      </dsp:txXfrm>
    </dsp:sp>
    <dsp:sp modelId="{270E9AE2-FB50-4640-96B1-542A0C74F9FE}">
      <dsp:nvSpPr>
        <dsp:cNvPr id="0" name=""/>
        <dsp:cNvSpPr/>
      </dsp:nvSpPr>
      <dsp:spPr>
        <a:xfrm>
          <a:off x="3450459"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3</a:t>
          </a:r>
          <a:r>
            <a:rPr lang="en-US" sz="1100" kern="1200" dirty="0">
              <a:solidFill>
                <a:schemeClr val="tx1"/>
              </a:solidFill>
              <a:latin typeface="Times New Roman" panose="02020603050405020304" pitchFamily="18" charset="0"/>
              <a:cs typeface="Times New Roman" panose="02020603050405020304" pitchFamily="18" charset="0"/>
            </a:rPr>
            <a:t>.</a:t>
          </a:r>
          <a:r>
            <a:rPr lang="tr-TR" sz="1100" kern="1200" dirty="0">
              <a:solidFill>
                <a:schemeClr val="tx1"/>
              </a:solidFill>
              <a:latin typeface="Times New Roman" panose="02020603050405020304" pitchFamily="18" charset="0"/>
              <a:cs typeface="Times New Roman" panose="02020603050405020304" pitchFamily="18" charset="0"/>
            </a:rPr>
            <a:t>AĞAOĞLU MY MOUNTAIN OTEL </a:t>
          </a:r>
          <a:r>
            <a:rPr lang="en-US" sz="1100" kern="1200" dirty="0">
              <a:solidFill>
                <a:schemeClr val="tx1"/>
              </a:solidFill>
              <a:latin typeface="Times New Roman" panose="02020603050405020304" pitchFamily="18" charset="0"/>
              <a:cs typeface="Times New Roman" panose="02020603050405020304" pitchFamily="18" charset="0"/>
            </a:rPr>
            <a:t> HAKKINDA</a:t>
          </a:r>
        </a:p>
      </dsp:txBody>
      <dsp:txXfrm>
        <a:off x="3450459" y="135160"/>
        <a:ext cx="1567825" cy="940695"/>
      </dsp:txXfrm>
    </dsp:sp>
    <dsp:sp modelId="{40BB861D-F001-0542-89CB-5670D833CAF8}">
      <dsp:nvSpPr>
        <dsp:cNvPr id="0" name=""/>
        <dsp:cNvSpPr/>
      </dsp:nvSpPr>
      <dsp:spPr>
        <a:xfrm>
          <a:off x="5175067"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4</a:t>
          </a:r>
          <a:r>
            <a:rPr lang="en-US" sz="1100" kern="1200" dirty="0">
              <a:solidFill>
                <a:schemeClr val="tx1"/>
              </a:solidFill>
              <a:latin typeface="Times New Roman" panose="02020603050405020304" pitchFamily="18" charset="0"/>
              <a:cs typeface="Times New Roman" panose="02020603050405020304" pitchFamily="18" charset="0"/>
            </a:rPr>
            <a:t>. VİZYON, MİSYON VE DEĞERLERİMİZ</a:t>
          </a:r>
        </a:p>
      </dsp:txBody>
      <dsp:txXfrm>
        <a:off x="5175067" y="135160"/>
        <a:ext cx="1567825" cy="940695"/>
      </dsp:txXfrm>
    </dsp:sp>
    <dsp:sp modelId="{909D2F6C-AA19-A24A-B01B-B31B669C15DC}">
      <dsp:nvSpPr>
        <dsp:cNvPr id="0" name=""/>
        <dsp:cNvSpPr/>
      </dsp:nvSpPr>
      <dsp:spPr>
        <a:xfrm>
          <a:off x="6899674"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5</a:t>
          </a:r>
          <a:r>
            <a:rPr lang="en-US" sz="1100" kern="1200" dirty="0">
              <a:solidFill>
                <a:schemeClr val="tx1"/>
              </a:solidFill>
              <a:latin typeface="Times New Roman" panose="02020603050405020304" pitchFamily="18" charset="0"/>
              <a:cs typeface="Times New Roman" panose="02020603050405020304" pitchFamily="18" charset="0"/>
            </a:rPr>
            <a:t>. SÜRDÜRÜLEBİLİRLİK POLİTİKAMIZ</a:t>
          </a:r>
        </a:p>
      </dsp:txBody>
      <dsp:txXfrm>
        <a:off x="6899674" y="135160"/>
        <a:ext cx="1567825" cy="940695"/>
      </dsp:txXfrm>
    </dsp:sp>
    <dsp:sp modelId="{AF3381EA-EE3A-E84C-8CA4-31B946BAE27B}">
      <dsp:nvSpPr>
        <dsp:cNvPr id="0" name=""/>
        <dsp:cNvSpPr/>
      </dsp:nvSpPr>
      <dsp:spPr>
        <a:xfrm>
          <a:off x="8624282" y="135160"/>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6</a:t>
          </a:r>
          <a:r>
            <a:rPr lang="en-US" sz="1100" kern="1200" dirty="0">
              <a:solidFill>
                <a:schemeClr val="tx1"/>
              </a:solidFill>
              <a:latin typeface="Times New Roman" panose="02020603050405020304" pitchFamily="18" charset="0"/>
              <a:cs typeface="Times New Roman" panose="02020603050405020304" pitchFamily="18" charset="0"/>
            </a:rPr>
            <a:t> YASAL UYUMLULUK</a:t>
          </a:r>
        </a:p>
      </dsp:txBody>
      <dsp:txXfrm>
        <a:off x="8624282" y="135160"/>
        <a:ext cx="1567825" cy="940695"/>
      </dsp:txXfrm>
    </dsp:sp>
    <dsp:sp modelId="{66D4E258-C477-3A4D-B0F8-973317068409}">
      <dsp:nvSpPr>
        <dsp:cNvPr id="0" name=""/>
        <dsp:cNvSpPr/>
      </dsp:nvSpPr>
      <dsp:spPr>
        <a:xfrm>
          <a:off x="1244"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7</a:t>
          </a:r>
          <a:r>
            <a:rPr lang="en-US" sz="1100" kern="1200" dirty="0">
              <a:solidFill>
                <a:schemeClr val="tx1"/>
              </a:solidFill>
              <a:latin typeface="Times New Roman" panose="02020603050405020304" pitchFamily="18" charset="0"/>
              <a:cs typeface="Times New Roman" panose="02020603050405020304" pitchFamily="18" charset="0"/>
            </a:rPr>
            <a:t>. ÇALIŞAN HAKLARI VE SOSYAL SORUMLULUK</a:t>
          </a:r>
        </a:p>
      </dsp:txBody>
      <dsp:txXfrm>
        <a:off x="1244" y="1232638"/>
        <a:ext cx="1567825" cy="940695"/>
      </dsp:txXfrm>
    </dsp:sp>
    <dsp:sp modelId="{55EE3420-DEA2-3541-A1D8-C1E90CCA48DD}">
      <dsp:nvSpPr>
        <dsp:cNvPr id="0" name=""/>
        <dsp:cNvSpPr/>
      </dsp:nvSpPr>
      <dsp:spPr>
        <a:xfrm>
          <a:off x="1725851"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8</a:t>
          </a:r>
          <a:r>
            <a:rPr lang="en-US" sz="1100" kern="1200" dirty="0">
              <a:solidFill>
                <a:schemeClr val="tx1"/>
              </a:solidFill>
              <a:latin typeface="Times New Roman" panose="02020603050405020304" pitchFamily="18" charset="0"/>
              <a:cs typeface="Times New Roman" panose="02020603050405020304" pitchFamily="18" charset="0"/>
            </a:rPr>
            <a:t>.ÇOCUK İSTİSMARINI ÖNLEME VE ÇOCUKLARIN KORUNMASI</a:t>
          </a:r>
        </a:p>
      </dsp:txBody>
      <dsp:txXfrm>
        <a:off x="1725851" y="1232638"/>
        <a:ext cx="1567825" cy="940695"/>
      </dsp:txXfrm>
    </dsp:sp>
    <dsp:sp modelId="{F3AB3342-7316-9947-A3C2-1B96898AB773}">
      <dsp:nvSpPr>
        <dsp:cNvPr id="0" name=""/>
        <dsp:cNvSpPr/>
      </dsp:nvSpPr>
      <dsp:spPr>
        <a:xfrm>
          <a:off x="3450459"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latin typeface="Times New Roman" panose="02020603050405020304" pitchFamily="18" charset="0"/>
              <a:cs typeface="Times New Roman" panose="02020603050405020304" pitchFamily="18" charset="0"/>
            </a:rPr>
            <a:t>9.</a:t>
          </a:r>
          <a:r>
            <a:rPr lang="en-US" sz="1100" kern="1200" dirty="0">
              <a:solidFill>
                <a:schemeClr val="tx1"/>
              </a:solidFill>
              <a:latin typeface="Times New Roman" panose="02020603050405020304" pitchFamily="18" charset="0"/>
              <a:cs typeface="Times New Roman" panose="02020603050405020304" pitchFamily="18" charset="0"/>
            </a:rPr>
            <a:t>.İLETİŞİM STRATEJİSİ</a:t>
          </a:r>
        </a:p>
      </dsp:txBody>
      <dsp:txXfrm>
        <a:off x="3450459" y="1232638"/>
        <a:ext cx="1567825" cy="940695"/>
      </dsp:txXfrm>
    </dsp:sp>
    <dsp:sp modelId="{9D490663-A9FB-A449-A297-C48D492FC065}">
      <dsp:nvSpPr>
        <dsp:cNvPr id="0" name=""/>
        <dsp:cNvSpPr/>
      </dsp:nvSpPr>
      <dsp:spPr>
        <a:xfrm>
          <a:off x="5175067"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0</a:t>
          </a:r>
          <a:r>
            <a:rPr lang="en-US" sz="1100" kern="1200" dirty="0">
              <a:solidFill>
                <a:schemeClr val="tx1"/>
              </a:solidFill>
              <a:latin typeface="Times New Roman" panose="02020603050405020304" pitchFamily="18" charset="0"/>
              <a:cs typeface="Times New Roman" panose="02020603050405020304" pitchFamily="18" charset="0"/>
            </a:rPr>
            <a:t>.ÇEVRE &amp; ATIK YÖNETİMİ</a:t>
          </a:r>
        </a:p>
      </dsp:txBody>
      <dsp:txXfrm>
        <a:off x="5175067" y="1232638"/>
        <a:ext cx="1567825" cy="940695"/>
      </dsp:txXfrm>
    </dsp:sp>
    <dsp:sp modelId="{55250ED8-73DD-7C40-AA21-2B5D8A3D2406}">
      <dsp:nvSpPr>
        <dsp:cNvPr id="0" name=""/>
        <dsp:cNvSpPr/>
      </dsp:nvSpPr>
      <dsp:spPr>
        <a:xfrm>
          <a:off x="6899674"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1</a:t>
          </a:r>
          <a:r>
            <a:rPr lang="en-US" sz="1100" kern="1200" dirty="0">
              <a:solidFill>
                <a:schemeClr val="tx1"/>
              </a:solidFill>
              <a:latin typeface="Times New Roman" panose="02020603050405020304" pitchFamily="18" charset="0"/>
              <a:cs typeface="Times New Roman" panose="02020603050405020304" pitchFamily="18" charset="0"/>
            </a:rPr>
            <a:t>. ENERJİ YÖNETİMİ</a:t>
          </a:r>
        </a:p>
      </dsp:txBody>
      <dsp:txXfrm>
        <a:off x="6899674" y="1232638"/>
        <a:ext cx="1567825" cy="940695"/>
      </dsp:txXfrm>
    </dsp:sp>
    <dsp:sp modelId="{58C421F9-6274-6F41-BA2D-ED15BE543F48}">
      <dsp:nvSpPr>
        <dsp:cNvPr id="0" name=""/>
        <dsp:cNvSpPr/>
      </dsp:nvSpPr>
      <dsp:spPr>
        <a:xfrm>
          <a:off x="8624282" y="1232638"/>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2</a:t>
          </a:r>
          <a:r>
            <a:rPr lang="en-US" sz="1100" kern="1200" dirty="0">
              <a:solidFill>
                <a:schemeClr val="tx1"/>
              </a:solidFill>
              <a:latin typeface="Times New Roman" panose="02020603050405020304" pitchFamily="18" charset="0"/>
              <a:cs typeface="Times New Roman" panose="02020603050405020304" pitchFamily="18" charset="0"/>
            </a:rPr>
            <a:t>. SU YÖNETİMİ</a:t>
          </a:r>
        </a:p>
      </dsp:txBody>
      <dsp:txXfrm>
        <a:off x="8624282" y="1232638"/>
        <a:ext cx="1567825" cy="940695"/>
      </dsp:txXfrm>
    </dsp:sp>
    <dsp:sp modelId="{B47FC983-6C1E-7745-9306-5068B9B5ACAB}">
      <dsp:nvSpPr>
        <dsp:cNvPr id="0" name=""/>
        <dsp:cNvSpPr/>
      </dsp:nvSpPr>
      <dsp:spPr>
        <a:xfrm>
          <a:off x="1244"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3</a:t>
          </a:r>
          <a:r>
            <a:rPr lang="en-US" sz="1100" kern="1200" dirty="0">
              <a:solidFill>
                <a:schemeClr val="tx1"/>
              </a:solidFill>
              <a:latin typeface="Times New Roman" panose="02020603050405020304" pitchFamily="18" charset="0"/>
              <a:cs typeface="Times New Roman" panose="02020603050405020304" pitchFamily="18" charset="0"/>
            </a:rPr>
            <a:t>. 2022 YILI TÜKETİM ORANLARI</a:t>
          </a:r>
        </a:p>
      </dsp:txBody>
      <dsp:txXfrm>
        <a:off x="1244" y="2330115"/>
        <a:ext cx="1567825" cy="940695"/>
      </dsp:txXfrm>
    </dsp:sp>
    <dsp:sp modelId="{6E819CB5-8B76-634D-9B58-5CCE3A379DC1}">
      <dsp:nvSpPr>
        <dsp:cNvPr id="0" name=""/>
        <dsp:cNvSpPr/>
      </dsp:nvSpPr>
      <dsp:spPr>
        <a:xfrm>
          <a:off x="1725851"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4</a:t>
          </a:r>
          <a:r>
            <a:rPr lang="en-US" sz="1100" kern="1200" dirty="0">
              <a:solidFill>
                <a:schemeClr val="tx1"/>
              </a:solidFill>
              <a:latin typeface="Times New Roman" panose="02020603050405020304" pitchFamily="18" charset="0"/>
              <a:cs typeface="Times New Roman" panose="02020603050405020304" pitchFamily="18" charset="0"/>
            </a:rPr>
            <a:t>. SATINALMA &amp; SÜRDÜRÜLEBİLİRLİK</a:t>
          </a:r>
        </a:p>
      </dsp:txBody>
      <dsp:txXfrm>
        <a:off x="1725851" y="2330115"/>
        <a:ext cx="1567825" cy="940695"/>
      </dsp:txXfrm>
    </dsp:sp>
    <dsp:sp modelId="{51A75D5A-BA28-DC41-ABF8-2094D17C7666}">
      <dsp:nvSpPr>
        <dsp:cNvPr id="0" name=""/>
        <dsp:cNvSpPr/>
      </dsp:nvSpPr>
      <dsp:spPr>
        <a:xfrm>
          <a:off x="3450459"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5</a:t>
          </a:r>
          <a:r>
            <a:rPr lang="en-US" sz="1100" kern="1200" dirty="0">
              <a:solidFill>
                <a:schemeClr val="tx1"/>
              </a:solidFill>
              <a:latin typeface="Times New Roman" panose="02020603050405020304" pitchFamily="18" charset="0"/>
              <a:cs typeface="Times New Roman" panose="02020603050405020304" pitchFamily="18" charset="0"/>
            </a:rPr>
            <a:t>. YEREL ÇEVRE </a:t>
          </a:r>
          <a:r>
            <a:rPr lang="en-US" sz="1100" kern="1200" dirty="0" err="1">
              <a:solidFill>
                <a:schemeClr val="tx1"/>
              </a:solidFill>
              <a:latin typeface="Times New Roman" panose="02020603050405020304" pitchFamily="18" charset="0"/>
              <a:cs typeface="Times New Roman" panose="02020603050405020304" pitchFamily="18" charset="0"/>
            </a:rPr>
            <a:t>ve</a:t>
          </a:r>
          <a:r>
            <a:rPr lang="en-US" sz="1100" kern="1200" dirty="0">
              <a:solidFill>
                <a:schemeClr val="tx1"/>
              </a:solidFill>
              <a:latin typeface="Times New Roman" panose="02020603050405020304" pitchFamily="18" charset="0"/>
              <a:cs typeface="Times New Roman" panose="02020603050405020304" pitchFamily="18" charset="0"/>
            </a:rPr>
            <a:t> KÜLTÜREL MİRAS KORUNMASI</a:t>
          </a:r>
        </a:p>
      </dsp:txBody>
      <dsp:txXfrm>
        <a:off x="3450459" y="2330115"/>
        <a:ext cx="1567825" cy="940695"/>
      </dsp:txXfrm>
    </dsp:sp>
    <dsp:sp modelId="{50958871-65C6-6544-88D7-9B0342D3877F}">
      <dsp:nvSpPr>
        <dsp:cNvPr id="0" name=""/>
        <dsp:cNvSpPr/>
      </dsp:nvSpPr>
      <dsp:spPr>
        <a:xfrm>
          <a:off x="5175067"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1</a:t>
          </a:r>
          <a:r>
            <a:rPr lang="tr-TR" sz="1100" kern="1200" dirty="0">
              <a:solidFill>
                <a:schemeClr val="tx1"/>
              </a:solidFill>
              <a:latin typeface="Times New Roman" panose="02020603050405020304" pitchFamily="18" charset="0"/>
              <a:cs typeface="Times New Roman" panose="02020603050405020304" pitchFamily="18" charset="0"/>
            </a:rPr>
            <a:t>6</a:t>
          </a:r>
          <a:r>
            <a:rPr lang="en-US" sz="1100" kern="1200" dirty="0">
              <a:solidFill>
                <a:schemeClr val="tx1"/>
              </a:solidFill>
              <a:latin typeface="Times New Roman" panose="02020603050405020304" pitchFamily="18" charset="0"/>
              <a:cs typeface="Times New Roman" panose="02020603050405020304" pitchFamily="18" charset="0"/>
            </a:rPr>
            <a:t>. YEREL ÇEVRE </a:t>
          </a:r>
          <a:r>
            <a:rPr lang="en-US" sz="1100" kern="1200" dirty="0" err="1">
              <a:solidFill>
                <a:schemeClr val="tx1"/>
              </a:solidFill>
              <a:latin typeface="Times New Roman" panose="02020603050405020304" pitchFamily="18" charset="0"/>
              <a:cs typeface="Times New Roman" panose="02020603050405020304" pitchFamily="18" charset="0"/>
            </a:rPr>
            <a:t>ve</a:t>
          </a:r>
          <a:r>
            <a:rPr lang="en-US" sz="1100" kern="1200" dirty="0">
              <a:solidFill>
                <a:schemeClr val="tx1"/>
              </a:solidFill>
              <a:latin typeface="Times New Roman" panose="02020603050405020304" pitchFamily="18" charset="0"/>
              <a:cs typeface="Times New Roman" panose="02020603050405020304" pitchFamily="18" charset="0"/>
            </a:rPr>
            <a:t> KÜLTÜREL MİRAS KORUNMASI</a:t>
          </a:r>
        </a:p>
      </dsp:txBody>
      <dsp:txXfrm>
        <a:off x="5175067" y="2330115"/>
        <a:ext cx="1567825" cy="940695"/>
      </dsp:txXfrm>
    </dsp:sp>
    <dsp:sp modelId="{AAAF4E95-AFCB-6C43-B422-A0B4F9D4FF2F}">
      <dsp:nvSpPr>
        <dsp:cNvPr id="0" name=""/>
        <dsp:cNvSpPr/>
      </dsp:nvSpPr>
      <dsp:spPr>
        <a:xfrm>
          <a:off x="6899674"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17 .</a:t>
          </a:r>
          <a:r>
            <a:rPr lang="en-US" sz="1100" kern="1200" dirty="0">
              <a:solidFill>
                <a:schemeClr val="tx1"/>
              </a:solidFill>
              <a:latin typeface="Times New Roman" panose="02020603050405020304" pitchFamily="18" charset="0"/>
              <a:cs typeface="Times New Roman" panose="02020603050405020304" pitchFamily="18" charset="0"/>
            </a:rPr>
            <a:t>YEREL ÇEVRE </a:t>
          </a:r>
          <a:r>
            <a:rPr lang="en-US" sz="1100" kern="1200" dirty="0" err="1">
              <a:solidFill>
                <a:schemeClr val="tx1"/>
              </a:solidFill>
              <a:latin typeface="Times New Roman" panose="02020603050405020304" pitchFamily="18" charset="0"/>
              <a:cs typeface="Times New Roman" panose="02020603050405020304" pitchFamily="18" charset="0"/>
            </a:rPr>
            <a:t>ve</a:t>
          </a:r>
          <a:r>
            <a:rPr lang="en-US" sz="1100" kern="1200" dirty="0">
              <a:solidFill>
                <a:schemeClr val="tx1"/>
              </a:solidFill>
              <a:latin typeface="Times New Roman" panose="02020603050405020304" pitchFamily="18" charset="0"/>
              <a:cs typeface="Times New Roman" panose="02020603050405020304" pitchFamily="18" charset="0"/>
            </a:rPr>
            <a:t> KÜLTÜREL MİRAS KORUNMASI</a:t>
          </a:r>
          <a:endParaRPr lang="tr-TR" sz="1100" kern="1200" dirty="0">
            <a:solidFill>
              <a:schemeClr val="tx1"/>
            </a:solidFill>
          </a:endParaRPr>
        </a:p>
      </dsp:txBody>
      <dsp:txXfrm>
        <a:off x="6899674" y="2330115"/>
        <a:ext cx="1567825" cy="940695"/>
      </dsp:txXfrm>
    </dsp:sp>
    <dsp:sp modelId="{471DB901-EE44-A341-8C02-8E000ACC66A5}">
      <dsp:nvSpPr>
        <dsp:cNvPr id="0" name=""/>
        <dsp:cNvSpPr/>
      </dsp:nvSpPr>
      <dsp:spPr>
        <a:xfrm>
          <a:off x="8624282" y="2330115"/>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18. BİYOÇEŞİTLİLİK</a:t>
          </a:r>
        </a:p>
      </dsp:txBody>
      <dsp:txXfrm>
        <a:off x="8624282" y="2330115"/>
        <a:ext cx="1567825" cy="940695"/>
      </dsp:txXfrm>
    </dsp:sp>
    <dsp:sp modelId="{A51A5527-8E2C-5542-8419-2966ABDE40A5}">
      <dsp:nvSpPr>
        <dsp:cNvPr id="0" name=""/>
        <dsp:cNvSpPr/>
      </dsp:nvSpPr>
      <dsp:spPr>
        <a:xfrm>
          <a:off x="1725851" y="3427593"/>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19.  KİMYASAL TÜKETİMİ</a:t>
          </a:r>
        </a:p>
      </dsp:txBody>
      <dsp:txXfrm>
        <a:off x="1725851" y="3427593"/>
        <a:ext cx="1567825" cy="940695"/>
      </dsp:txXfrm>
    </dsp:sp>
    <dsp:sp modelId="{F99663D7-74EF-CB40-94D0-D6170E1F8C70}">
      <dsp:nvSpPr>
        <dsp:cNvPr id="0" name=""/>
        <dsp:cNvSpPr/>
      </dsp:nvSpPr>
      <dsp:spPr>
        <a:xfrm>
          <a:off x="3450459" y="3427593"/>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20. TASARRUF UYGULAMALARIMIZ</a:t>
          </a:r>
        </a:p>
      </dsp:txBody>
      <dsp:txXfrm>
        <a:off x="3450459" y="3427593"/>
        <a:ext cx="1567825" cy="940695"/>
      </dsp:txXfrm>
    </dsp:sp>
    <dsp:sp modelId="{619E78EB-CD24-444E-8656-A3A1BD7E674A}">
      <dsp:nvSpPr>
        <dsp:cNvPr id="0" name=""/>
        <dsp:cNvSpPr/>
      </dsp:nvSpPr>
      <dsp:spPr>
        <a:xfrm>
          <a:off x="5175067" y="3427593"/>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21. KURUMSAL HEDEFLERİMİZ</a:t>
          </a:r>
        </a:p>
      </dsp:txBody>
      <dsp:txXfrm>
        <a:off x="5175067" y="3427593"/>
        <a:ext cx="1567825" cy="940695"/>
      </dsp:txXfrm>
    </dsp:sp>
    <dsp:sp modelId="{A92A21DD-1F47-4E49-9B38-5FCC952E0C0F}">
      <dsp:nvSpPr>
        <dsp:cNvPr id="0" name=""/>
        <dsp:cNvSpPr/>
      </dsp:nvSpPr>
      <dsp:spPr>
        <a:xfrm>
          <a:off x="6899674" y="3427593"/>
          <a:ext cx="1567825" cy="94069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chemeClr val="tx1"/>
              </a:solidFill>
            </a:rPr>
            <a:t>22. KURUMSAL HEDEFLERİMİZ</a:t>
          </a:r>
        </a:p>
      </dsp:txBody>
      <dsp:txXfrm>
        <a:off x="6899674" y="3427593"/>
        <a:ext cx="1567825" cy="9406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B7CC7-AAA4-43FB-864F-1CAE1F342A49}" type="datetimeFigureOut">
              <a:rPr lang="tr-TR" smtClean="0"/>
              <a:t>19.02.2025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BD5F8-7B0A-4B6E-A21B-673BDD589450}" type="slidenum">
              <a:rPr lang="tr-TR" smtClean="0"/>
              <a:t>‹#›</a:t>
            </a:fld>
            <a:endParaRPr lang="tr-TR"/>
          </a:p>
        </p:txBody>
      </p:sp>
    </p:spTree>
    <p:extLst>
      <p:ext uri="{BB962C8B-B14F-4D97-AF65-F5344CB8AC3E}">
        <p14:creationId xmlns:p14="http://schemas.microsoft.com/office/powerpoint/2010/main" val="27151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367A1B-129A-483E-AFA5-A1DB474D9B61}" type="slidenum">
              <a:rPr lang="tr-TR" smtClean="0"/>
              <a:t>2</a:t>
            </a:fld>
            <a:endParaRPr lang="tr-TR"/>
          </a:p>
        </p:txBody>
      </p:sp>
    </p:spTree>
    <p:extLst>
      <p:ext uri="{BB962C8B-B14F-4D97-AF65-F5344CB8AC3E}">
        <p14:creationId xmlns:p14="http://schemas.microsoft.com/office/powerpoint/2010/main" val="228130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2/19/25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haberler.com/turkiye/"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tel:+902242852001" TargetMode="External"/><Relationship Id="rId2" Type="http://schemas.openxmlformats.org/officeDocument/2006/relationships/hyperlink" Target="mailto:info@agaoglumymountain.com.t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ğaoğlu My Mountain Uludağ | utati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342900" y="156028"/>
            <a:ext cx="11506200" cy="2895600"/>
          </a:xfrm>
          <a:prstGeom prst="rect">
            <a:avLst/>
          </a:prstGeom>
        </p:spPr>
        <p:txBody>
          <a:bodyPr vert="horz" lIns="91440" tIns="45720" rIns="91440" bIns="0" rtlCol="0" anchor="ctr">
            <a:normAutofit/>
          </a:bodyPr>
          <a:lstStyle/>
          <a:p>
            <a:pPr marL="12700" marR="1335405" algn="ctr" defTabSz="914400">
              <a:lnSpc>
                <a:spcPct val="90000"/>
              </a:lnSpc>
              <a:spcBef>
                <a:spcPct val="0"/>
              </a:spcBef>
              <a:spcAft>
                <a:spcPts val="600"/>
              </a:spcAft>
            </a:pPr>
            <a:r>
              <a:rPr lang="tr-TR" sz="4200" cap="all" spc="200" dirty="0">
                <a:latin typeface="Times New Roman" panose="02020603050405020304" pitchFamily="18" charset="0"/>
                <a:ea typeface="+mj-ea"/>
                <a:cs typeface="Times New Roman" panose="02020603050405020304" pitchFamily="18" charset="0"/>
              </a:rPr>
              <a:t>        AĞAOĞLU MY MOUNTAIN OTEL </a:t>
            </a:r>
            <a:endParaRPr lang="en-US" sz="4200" cap="all" spc="200" baseline="0" dirty="0">
              <a:latin typeface="Times New Roman" panose="02020603050405020304" pitchFamily="18" charset="0"/>
              <a:ea typeface="+mj-ea"/>
              <a:cs typeface="Times New Roman" panose="02020603050405020304" pitchFamily="18" charset="0"/>
            </a:endParaRPr>
          </a:p>
          <a:p>
            <a:pPr marL="12700" algn="ctr" defTabSz="914400">
              <a:lnSpc>
                <a:spcPct val="90000"/>
              </a:lnSpc>
              <a:spcBef>
                <a:spcPct val="0"/>
              </a:spcBef>
              <a:spcAft>
                <a:spcPts val="600"/>
              </a:spcAft>
            </a:pPr>
            <a:r>
              <a:rPr lang="en-US" sz="4200" cap="all" spc="200" baseline="0" dirty="0">
                <a:latin typeface="Times New Roman" panose="02020603050405020304" pitchFamily="18" charset="0"/>
                <a:ea typeface="+mj-ea"/>
                <a:cs typeface="Times New Roman" panose="02020603050405020304" pitchFamily="18" charset="0"/>
              </a:rPr>
              <a:t>SÜRDÜRÜLEBİLİRLİK </a:t>
            </a:r>
            <a:r>
              <a:rPr lang="tr-TR" sz="4200" cap="all" spc="200" dirty="0">
                <a:latin typeface="Times New Roman" panose="02020603050405020304" pitchFamily="18" charset="0"/>
                <a:ea typeface="+mj-ea"/>
                <a:cs typeface="Times New Roman" panose="02020603050405020304" pitchFamily="18" charset="0"/>
              </a:rPr>
              <a:t> </a:t>
            </a:r>
            <a:r>
              <a:rPr lang="en-US" sz="4200" cap="all" spc="200" baseline="0" dirty="0">
                <a:latin typeface="Times New Roman" panose="02020603050405020304" pitchFamily="18" charset="0"/>
                <a:ea typeface="+mj-ea"/>
                <a:cs typeface="Times New Roman" panose="02020603050405020304" pitchFamily="18" charset="0"/>
              </a:rPr>
              <a:t>RAPORU </a:t>
            </a:r>
            <a:endParaRPr lang="tr-TR" sz="4200" cap="all" spc="200" dirty="0">
              <a:latin typeface="Times New Roman" panose="02020603050405020304" pitchFamily="18" charset="0"/>
              <a:ea typeface="+mj-ea"/>
              <a:cs typeface="Times New Roman" panose="02020603050405020304" pitchFamily="18" charset="0"/>
            </a:endParaRPr>
          </a:p>
          <a:p>
            <a:pPr marL="12700" defTabSz="914400">
              <a:lnSpc>
                <a:spcPct val="90000"/>
              </a:lnSpc>
              <a:spcBef>
                <a:spcPct val="0"/>
              </a:spcBef>
              <a:spcAft>
                <a:spcPts val="600"/>
              </a:spcAft>
            </a:pPr>
            <a:r>
              <a:rPr lang="tr-TR" sz="4200" cap="all" spc="200" dirty="0">
                <a:latin typeface="Times New Roman" panose="02020603050405020304" pitchFamily="18" charset="0"/>
                <a:ea typeface="+mj-ea"/>
                <a:cs typeface="Times New Roman" panose="02020603050405020304" pitchFamily="18" charset="0"/>
              </a:rPr>
              <a:t>                             </a:t>
            </a:r>
            <a:r>
              <a:rPr lang="en-US" sz="4200" cap="all" spc="200" baseline="0" dirty="0">
                <a:latin typeface="Times New Roman" panose="02020603050405020304" pitchFamily="18" charset="0"/>
                <a:ea typeface="+mj-ea"/>
                <a:cs typeface="Times New Roman" panose="02020603050405020304" pitchFamily="18" charset="0"/>
              </a:rPr>
              <a:t>2022</a:t>
            </a:r>
          </a:p>
        </p:txBody>
      </p:sp>
    </p:spTree>
    <p:extLst>
      <p:ext uri="{BB962C8B-B14F-4D97-AF65-F5344CB8AC3E}">
        <p14:creationId xmlns:p14="http://schemas.microsoft.com/office/powerpoint/2010/main" val="242933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7916" y="561412"/>
            <a:ext cx="4401892" cy="4430636"/>
          </a:xfrm>
          <a:prstGeom prst="rect">
            <a:avLst/>
          </a:prstGeom>
        </p:spPr>
        <p:txBody>
          <a:bodyPr wrap="square">
            <a:spAutoFit/>
          </a:bodyPr>
          <a:lstStyle/>
          <a:p>
            <a:pPr algn="ctr">
              <a:lnSpc>
                <a:spcPct val="150000"/>
              </a:lnSpc>
            </a:pPr>
            <a:r>
              <a:rPr lang="en-US" sz="3200" cap="all" spc="-5" dirty="0"/>
              <a:t>ÇOCUK  İSTİSMARINI  ÖNLEME </a:t>
            </a:r>
            <a:br>
              <a:rPr lang="en-US" sz="3200" cap="all" spc="-5" dirty="0"/>
            </a:br>
            <a:r>
              <a:rPr lang="en-US" sz="3200" cap="all" spc="-5" dirty="0"/>
              <a:t>VE  </a:t>
            </a:r>
            <a:br>
              <a:rPr lang="en-US" sz="3200" cap="all" spc="-5" dirty="0"/>
            </a:br>
            <a:r>
              <a:rPr lang="en-US" sz="3200" cap="all" spc="-5" dirty="0"/>
              <a:t>ÇOCUKLARIN  KORUNMASI  </a:t>
            </a:r>
            <a:endParaRPr lang="tr-TR" sz="3200" cap="all" spc="-5" dirty="0"/>
          </a:p>
          <a:p>
            <a:pPr algn="ctr">
              <a:lnSpc>
                <a:spcPct val="150000"/>
              </a:lnSpc>
            </a:pPr>
            <a:r>
              <a:rPr lang="en-US" sz="3200" cap="all" spc="-5" dirty="0"/>
              <a:t>POLİTİKAMIZ</a:t>
            </a:r>
            <a:endParaRPr lang="tr-TR" sz="3200" dirty="0"/>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5350196" y="89988"/>
            <a:ext cx="6034827" cy="6837124"/>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400" b="1" i="1" dirty="0"/>
          </a:p>
          <a:p>
            <a:r>
              <a:rPr lang="en-US" sz="1400" b="0" i="1" dirty="0"/>
              <a:t>	</a:t>
            </a:r>
            <a:r>
              <a:rPr lang="tr-TR" sz="1400" b="1" i="1" dirty="0">
                <a:solidFill>
                  <a:schemeClr val="accent2">
                    <a:lumMod val="50000"/>
                  </a:schemeClr>
                </a:solidFill>
              </a:rPr>
              <a:t>AĞAOĞLU MY MOUNTAIN OTEL </a:t>
            </a:r>
            <a:r>
              <a:rPr lang="en-US" sz="1400" b="1" i="1" dirty="0">
                <a:solidFill>
                  <a:schemeClr val="accent2">
                    <a:lumMod val="50000"/>
                  </a:schemeClr>
                </a:solidFill>
              </a:rPr>
              <a:t> </a:t>
            </a:r>
            <a:r>
              <a:rPr lang="en-US" sz="1400" b="0" i="1" dirty="0"/>
              <a:t>, </a:t>
            </a:r>
            <a:r>
              <a:rPr lang="tr-TR" sz="1400" b="0" i="1" dirty="0" err="1">
                <a:effectLst/>
                <a:latin typeface="MyriadPro"/>
              </a:rPr>
              <a:t>çocuğa</a:t>
            </a:r>
            <a:r>
              <a:rPr lang="tr-TR" sz="1400" b="0" i="1" dirty="0">
                <a:effectLst/>
                <a:latin typeface="MyriadPro"/>
              </a:rPr>
              <a:t> uygulanabilecek olan kanuna </a:t>
            </a:r>
            <a:r>
              <a:rPr lang="tr-TR" sz="1400" b="0" i="1" dirty="0" err="1">
                <a:effectLst/>
                <a:latin typeface="MyriadPro"/>
              </a:rPr>
              <a:t>göre</a:t>
            </a:r>
            <a:r>
              <a:rPr lang="tr-TR" sz="1400" b="0" i="1" dirty="0">
                <a:effectLst/>
                <a:latin typeface="MyriadPro"/>
              </a:rPr>
              <a:t> daha erken </a:t>
            </a:r>
            <a:r>
              <a:rPr lang="tr-TR" sz="1400" b="0" i="1" dirty="0" err="1">
                <a:effectLst/>
                <a:latin typeface="MyriadPro"/>
              </a:rPr>
              <a:t>yaşta</a:t>
            </a:r>
            <a:r>
              <a:rPr lang="tr-TR" sz="1400" b="0" i="1" dirty="0">
                <a:effectLst/>
                <a:latin typeface="MyriadPro"/>
              </a:rPr>
              <a:t> </a:t>
            </a:r>
            <a:r>
              <a:rPr lang="tr-TR" sz="1400" b="0" i="1" dirty="0" err="1">
                <a:effectLst/>
                <a:latin typeface="MyriadPro"/>
              </a:rPr>
              <a:t>reşit</a:t>
            </a:r>
            <a:r>
              <a:rPr lang="tr-TR" sz="1400" b="0" i="1" dirty="0">
                <a:effectLst/>
                <a:latin typeface="MyriadPro"/>
              </a:rPr>
              <a:t> olma durumu </a:t>
            </a:r>
            <a:r>
              <a:rPr lang="tr-TR" sz="1400" b="0" i="1" dirty="0" err="1">
                <a:effectLst/>
                <a:latin typeface="MyriadPro"/>
              </a:rPr>
              <a:t>haric</a:t>
            </a:r>
            <a:r>
              <a:rPr lang="tr-TR" sz="1400" b="0" i="1" dirty="0">
                <a:effectLst/>
                <a:latin typeface="MyriadPro"/>
              </a:rPr>
              <a:t>̧, on sekiz </a:t>
            </a:r>
            <a:r>
              <a:rPr lang="tr-TR" sz="1400" b="0" i="1" dirty="0" err="1">
                <a:effectLst/>
                <a:latin typeface="MyriadPro"/>
              </a:rPr>
              <a:t>yaşına</a:t>
            </a:r>
            <a:r>
              <a:rPr lang="tr-TR" sz="1400" b="0" i="1" dirty="0">
                <a:effectLst/>
                <a:latin typeface="MyriadPro"/>
              </a:rPr>
              <a:t> kadar her bireyi </a:t>
            </a:r>
            <a:r>
              <a:rPr lang="tr-TR" sz="1400" b="0" i="1" dirty="0" err="1">
                <a:effectLst/>
                <a:latin typeface="MyriadPro"/>
              </a:rPr>
              <a:t>çocuk</a:t>
            </a:r>
            <a:r>
              <a:rPr lang="tr-TR" sz="1400" b="0" i="1" dirty="0">
                <a:effectLst/>
                <a:latin typeface="MyriadPro"/>
              </a:rPr>
              <a:t> kabul etmektedir. </a:t>
            </a:r>
            <a:endParaRPr lang="tr-TR" sz="1400" i="1" dirty="0"/>
          </a:p>
          <a:p>
            <a:r>
              <a:rPr lang="tr-TR" sz="1400" i="1" dirty="0">
                <a:latin typeface="MyriadPro"/>
              </a:rPr>
              <a:t>	H</a:t>
            </a:r>
            <a:r>
              <a:rPr lang="tr-TR" sz="1400" b="0" i="1" dirty="0">
                <a:effectLst/>
                <a:latin typeface="MyriadPro"/>
              </a:rPr>
              <a:t>er </a:t>
            </a:r>
            <a:r>
              <a:rPr lang="tr-TR" sz="1400" b="0" i="1" dirty="0" err="1">
                <a:effectLst/>
                <a:latin typeface="MyriadPro"/>
              </a:rPr>
              <a:t>çocuğun</a:t>
            </a:r>
            <a:r>
              <a:rPr lang="tr-TR" sz="1400" b="0" i="1" dirty="0">
                <a:effectLst/>
                <a:latin typeface="MyriadPro"/>
              </a:rPr>
              <a:t> temel </a:t>
            </a:r>
            <a:r>
              <a:rPr lang="tr-TR" sz="1400" b="0" i="1" dirty="0" err="1">
                <a:effectLst/>
                <a:latin typeface="MyriadPro"/>
              </a:rPr>
              <a:t>yaşama</a:t>
            </a:r>
            <a:r>
              <a:rPr lang="tr-TR" sz="1400" b="0" i="1" dirty="0">
                <a:effectLst/>
                <a:latin typeface="MyriadPro"/>
              </a:rPr>
              <a:t> hakkına sahip </a:t>
            </a:r>
            <a:r>
              <a:rPr lang="tr-TR" sz="1400" b="0" i="1" dirty="0" err="1">
                <a:effectLst/>
                <a:latin typeface="MyriadPro"/>
              </a:rPr>
              <a:t>olduğunu</a:t>
            </a:r>
            <a:r>
              <a:rPr lang="tr-TR" sz="1400" b="0" i="1" dirty="0">
                <a:effectLst/>
                <a:latin typeface="MyriadPro"/>
              </a:rPr>
              <a:t> kabul etmektedir. </a:t>
            </a:r>
            <a:endParaRPr lang="tr-TR" sz="1400" i="1" dirty="0"/>
          </a:p>
          <a:p>
            <a:r>
              <a:rPr lang="tr-TR" sz="1400" b="0" i="1" dirty="0" err="1">
                <a:effectLst/>
                <a:latin typeface="MyriadPro"/>
              </a:rPr>
              <a:t>Sherwood</a:t>
            </a:r>
            <a:r>
              <a:rPr lang="tr-TR" sz="1400" b="0" i="1" dirty="0">
                <a:effectLst/>
                <a:latin typeface="MyriadPro"/>
              </a:rPr>
              <a:t> Resorts &amp;</a:t>
            </a:r>
            <a:r>
              <a:rPr lang="tr-TR" sz="1400" b="0" i="1" dirty="0" err="1">
                <a:effectLst/>
                <a:latin typeface="MyriadPro"/>
              </a:rPr>
              <a:t>Hotels</a:t>
            </a:r>
            <a:r>
              <a:rPr lang="tr-TR" sz="1400" b="0" i="1" dirty="0">
                <a:effectLst/>
                <a:latin typeface="MyriadPro"/>
              </a:rPr>
              <a:t>, </a:t>
            </a:r>
            <a:r>
              <a:rPr lang="tr-TR" sz="1400" b="0" i="1" dirty="0" err="1">
                <a:effectLst/>
                <a:latin typeface="MyriadPro"/>
              </a:rPr>
              <a:t>çocuğun</a:t>
            </a:r>
            <a:r>
              <a:rPr lang="tr-TR" sz="1400" b="0" i="1" dirty="0">
                <a:effectLst/>
                <a:latin typeface="MyriadPro"/>
              </a:rPr>
              <a:t> hayatta kalması ve </a:t>
            </a:r>
            <a:r>
              <a:rPr lang="tr-TR" sz="1400" b="0" i="1" dirty="0" err="1">
                <a:effectLst/>
                <a:latin typeface="MyriadPro"/>
              </a:rPr>
              <a:t>gelişmesi</a:t>
            </a:r>
            <a:r>
              <a:rPr lang="tr-TR" sz="1400" b="0" i="1" dirty="0">
                <a:effectLst/>
                <a:latin typeface="MyriadPro"/>
              </a:rPr>
              <a:t> </a:t>
            </a:r>
            <a:r>
              <a:rPr lang="tr-TR" sz="1400" b="0" i="1" dirty="0" err="1">
                <a:effectLst/>
                <a:latin typeface="MyriadPro"/>
              </a:rPr>
              <a:t>için</a:t>
            </a:r>
            <a:r>
              <a:rPr lang="tr-TR" sz="1400" b="0" i="1" dirty="0">
                <a:effectLst/>
                <a:latin typeface="MyriadPro"/>
              </a:rPr>
              <a:t> </a:t>
            </a:r>
            <a:r>
              <a:rPr lang="tr-TR" sz="1400" b="0" i="1" dirty="0" err="1">
                <a:effectLst/>
                <a:latin typeface="MyriadPro"/>
              </a:rPr>
              <a:t>mümkün</a:t>
            </a:r>
            <a:r>
              <a:rPr lang="tr-TR" sz="1400" b="0" i="1" dirty="0">
                <a:effectLst/>
                <a:latin typeface="MyriadPro"/>
              </a:rPr>
              <a:t> olan azami </a:t>
            </a:r>
            <a:r>
              <a:rPr lang="tr-TR" sz="1400" b="0" i="1" dirty="0" err="1">
                <a:effectLst/>
                <a:latin typeface="MyriadPro"/>
              </a:rPr>
              <a:t>çabayı</a:t>
            </a:r>
            <a:r>
              <a:rPr lang="tr-TR" sz="1400" b="0" i="1" dirty="0">
                <a:effectLst/>
                <a:latin typeface="MyriadPro"/>
              </a:rPr>
              <a:t> </a:t>
            </a:r>
            <a:r>
              <a:rPr lang="tr-TR" sz="1400" b="0" i="1" dirty="0" err="1">
                <a:effectLst/>
                <a:latin typeface="MyriadPro"/>
              </a:rPr>
              <a:t>göstermektedir</a:t>
            </a:r>
            <a:r>
              <a:rPr lang="tr-TR" sz="1400" b="0" i="1" dirty="0">
                <a:effectLst/>
                <a:latin typeface="MyriadPro"/>
              </a:rPr>
              <a:t>. </a:t>
            </a:r>
          </a:p>
          <a:p>
            <a:endParaRPr lang="tr-TR" sz="1400" i="1" dirty="0"/>
          </a:p>
          <a:p>
            <a:r>
              <a:rPr lang="tr-TR" sz="1400" i="1" dirty="0">
                <a:latin typeface="MyriadPro"/>
              </a:rPr>
              <a:t>	</a:t>
            </a:r>
            <a:r>
              <a:rPr lang="tr-TR" sz="1400" i="1" dirty="0" err="1">
                <a:latin typeface="MyriadPro"/>
              </a:rPr>
              <a:t>Ç</a:t>
            </a:r>
            <a:r>
              <a:rPr lang="tr-TR" sz="1400" b="0" i="1" dirty="0" err="1">
                <a:effectLst/>
                <a:latin typeface="MyriadPro"/>
              </a:rPr>
              <a:t>ocuğun</a:t>
            </a:r>
            <a:r>
              <a:rPr lang="tr-TR" sz="1400" b="0" i="1" dirty="0">
                <a:effectLst/>
                <a:latin typeface="MyriadPro"/>
              </a:rPr>
              <a:t> dinlenme, boş zaman </a:t>
            </a:r>
            <a:r>
              <a:rPr lang="tr-TR" sz="1400" b="0" i="1" dirty="0" err="1">
                <a:effectLst/>
                <a:latin typeface="MyriadPro"/>
              </a:rPr>
              <a:t>değerlendirme</a:t>
            </a:r>
            <a:r>
              <a:rPr lang="tr-TR" sz="1400" b="0" i="1" dirty="0">
                <a:effectLst/>
                <a:latin typeface="MyriadPro"/>
              </a:rPr>
              <a:t>, oynama ve </a:t>
            </a:r>
            <a:r>
              <a:rPr lang="tr-TR" sz="1400" b="0" i="1" dirty="0" err="1">
                <a:effectLst/>
                <a:latin typeface="MyriadPro"/>
              </a:rPr>
              <a:t>yaşına</a:t>
            </a:r>
            <a:r>
              <a:rPr lang="tr-TR" sz="1400" b="0" i="1" dirty="0">
                <a:effectLst/>
                <a:latin typeface="MyriadPro"/>
              </a:rPr>
              <a:t> uygun </a:t>
            </a:r>
            <a:r>
              <a:rPr lang="tr-TR" sz="1400" b="0" i="1" dirty="0" err="1">
                <a:effectLst/>
                <a:latin typeface="MyriadPro"/>
              </a:rPr>
              <a:t>eğlence</a:t>
            </a:r>
            <a:r>
              <a:rPr lang="tr-TR" sz="1400" b="0" i="1" dirty="0">
                <a:effectLst/>
                <a:latin typeface="MyriadPro"/>
              </a:rPr>
              <a:t> (etkinliklerinde) bulunma ve </a:t>
            </a:r>
            <a:r>
              <a:rPr lang="tr-TR" sz="1400" b="0" i="1" dirty="0" err="1">
                <a:effectLst/>
                <a:latin typeface="MyriadPro"/>
              </a:rPr>
              <a:t>kültürel</a:t>
            </a:r>
            <a:r>
              <a:rPr lang="tr-TR" sz="1400" b="0" i="1" dirty="0">
                <a:effectLst/>
                <a:latin typeface="MyriadPro"/>
              </a:rPr>
              <a:t> ve sanatsal </a:t>
            </a:r>
            <a:r>
              <a:rPr lang="tr-TR" sz="1400" b="0" i="1" dirty="0" err="1">
                <a:effectLst/>
                <a:latin typeface="MyriadPro"/>
              </a:rPr>
              <a:t>yaşama</a:t>
            </a:r>
            <a:r>
              <a:rPr lang="tr-TR" sz="1400" b="0" i="1" dirty="0">
                <a:effectLst/>
                <a:latin typeface="MyriadPro"/>
              </a:rPr>
              <a:t> katılma hakkını tanımaktadır. </a:t>
            </a:r>
            <a:r>
              <a:rPr lang="tr-TR" sz="1400" b="0" i="1" dirty="0" err="1">
                <a:effectLst/>
                <a:latin typeface="MyriadPro"/>
              </a:rPr>
              <a:t>Çocuğun</a:t>
            </a:r>
            <a:r>
              <a:rPr lang="tr-TR" sz="1400" b="0" i="1" dirty="0">
                <a:effectLst/>
                <a:latin typeface="MyriadPro"/>
              </a:rPr>
              <a:t> </a:t>
            </a:r>
            <a:r>
              <a:rPr lang="tr-TR" sz="1400" b="0" i="1" dirty="0" err="1">
                <a:effectLst/>
                <a:latin typeface="MyriadPro"/>
              </a:rPr>
              <a:t>kültürel</a:t>
            </a:r>
            <a:r>
              <a:rPr lang="tr-TR" sz="1400" b="0" i="1" dirty="0">
                <a:effectLst/>
                <a:latin typeface="MyriadPro"/>
              </a:rPr>
              <a:t> ve sanatsal </a:t>
            </a:r>
            <a:r>
              <a:rPr lang="tr-TR" sz="1400" b="0" i="1" dirty="0" err="1">
                <a:effectLst/>
                <a:latin typeface="MyriadPro"/>
              </a:rPr>
              <a:t>yaşama</a:t>
            </a:r>
            <a:r>
              <a:rPr lang="tr-TR" sz="1400" b="0" i="1" dirty="0">
                <a:effectLst/>
                <a:latin typeface="MyriadPro"/>
              </a:rPr>
              <a:t> tam olarak katılma hakkını saygı duyarak tanımakta ve </a:t>
            </a:r>
            <a:r>
              <a:rPr lang="tr-TR" sz="1400" b="0" i="1" dirty="0" err="1">
                <a:effectLst/>
                <a:latin typeface="MyriadPro"/>
              </a:rPr>
              <a:t>özendirmekte</a:t>
            </a:r>
            <a:r>
              <a:rPr lang="tr-TR" sz="1400" b="0" i="1" dirty="0">
                <a:effectLst/>
                <a:latin typeface="MyriadPro"/>
              </a:rPr>
              <a:t> ve </a:t>
            </a:r>
            <a:r>
              <a:rPr lang="tr-TR" sz="1400" b="0" i="1" dirty="0" err="1">
                <a:effectLst/>
                <a:latin typeface="MyriadPro"/>
              </a:rPr>
              <a:t>çocuklar</a:t>
            </a:r>
            <a:r>
              <a:rPr lang="tr-TR" sz="1400" b="0" i="1" dirty="0">
                <a:effectLst/>
                <a:latin typeface="MyriadPro"/>
              </a:rPr>
              <a:t> </a:t>
            </a:r>
            <a:r>
              <a:rPr lang="tr-TR" sz="1400" b="0" i="1" dirty="0" err="1">
                <a:effectLst/>
                <a:latin typeface="MyriadPro"/>
              </a:rPr>
              <a:t>için</a:t>
            </a:r>
            <a:r>
              <a:rPr lang="tr-TR" sz="1400" b="0" i="1" dirty="0">
                <a:effectLst/>
                <a:latin typeface="MyriadPro"/>
              </a:rPr>
              <a:t>, boş zamanı </a:t>
            </a:r>
            <a:r>
              <a:rPr lang="tr-TR" sz="1400" b="0" i="1" dirty="0" err="1">
                <a:effectLst/>
                <a:latin typeface="MyriadPro"/>
              </a:rPr>
              <a:t>değerlendirmeye</a:t>
            </a:r>
            <a:r>
              <a:rPr lang="tr-TR" sz="1400" b="0" i="1" dirty="0">
                <a:effectLst/>
                <a:latin typeface="MyriadPro"/>
              </a:rPr>
              <a:t>, dinlenmeye, sanata ve </a:t>
            </a:r>
            <a:r>
              <a:rPr lang="tr-TR" sz="1400" b="0" i="1" dirty="0" err="1">
                <a:effectLst/>
                <a:latin typeface="MyriadPro"/>
              </a:rPr>
              <a:t>kültüre</a:t>
            </a:r>
            <a:r>
              <a:rPr lang="tr-TR" sz="1400" b="0" i="1" dirty="0">
                <a:effectLst/>
                <a:latin typeface="MyriadPro"/>
              </a:rPr>
              <a:t> </a:t>
            </a:r>
            <a:r>
              <a:rPr lang="tr-TR" sz="1400" b="0" i="1" dirty="0" err="1">
                <a:effectLst/>
                <a:latin typeface="MyriadPro"/>
              </a:rPr>
              <a:t>ilişkin</a:t>
            </a:r>
            <a:r>
              <a:rPr lang="tr-TR" sz="1400" b="0" i="1" dirty="0">
                <a:effectLst/>
                <a:latin typeface="MyriadPro"/>
              </a:rPr>
              <a:t> (etkinlikler) konusunda uygun ve </a:t>
            </a:r>
            <a:r>
              <a:rPr lang="tr-TR" sz="1400" b="0" i="1" dirty="0" err="1">
                <a:effectLst/>
                <a:latin typeface="MyriadPro"/>
              </a:rPr>
              <a:t>eşit</a:t>
            </a:r>
            <a:r>
              <a:rPr lang="tr-TR" sz="1400" b="0" i="1" dirty="0">
                <a:effectLst/>
                <a:latin typeface="MyriadPro"/>
              </a:rPr>
              <a:t> fırsatların </a:t>
            </a:r>
            <a:r>
              <a:rPr lang="tr-TR" sz="1400" b="0" i="1" dirty="0" err="1">
                <a:effectLst/>
                <a:latin typeface="MyriadPro"/>
              </a:rPr>
              <a:t>sağlanmasını</a:t>
            </a:r>
            <a:r>
              <a:rPr lang="tr-TR" sz="1400" b="0" i="1" dirty="0">
                <a:effectLst/>
                <a:latin typeface="MyriadPro"/>
              </a:rPr>
              <a:t> </a:t>
            </a:r>
            <a:r>
              <a:rPr lang="tr-TR" sz="1400" b="0" i="1" dirty="0" err="1">
                <a:effectLst/>
                <a:latin typeface="MyriadPro"/>
              </a:rPr>
              <a:t>teşvik</a:t>
            </a:r>
            <a:r>
              <a:rPr lang="tr-TR" sz="1400" b="0" i="1" dirty="0">
                <a:effectLst/>
                <a:latin typeface="MyriadPro"/>
              </a:rPr>
              <a:t> etmektedir. </a:t>
            </a:r>
          </a:p>
          <a:p>
            <a:endParaRPr lang="tr-TR" sz="1400" i="1" dirty="0"/>
          </a:p>
          <a:p>
            <a:r>
              <a:rPr lang="tr-TR" sz="1400" i="1" dirty="0">
                <a:latin typeface="MyriadPro"/>
              </a:rPr>
              <a:t>	</a:t>
            </a:r>
            <a:r>
              <a:rPr lang="tr-TR" sz="1400" i="1" dirty="0" err="1">
                <a:latin typeface="MyriadPro"/>
              </a:rPr>
              <a:t>Ç</a:t>
            </a:r>
            <a:r>
              <a:rPr lang="tr-TR" sz="1400" b="0" i="1" dirty="0" err="1">
                <a:effectLst/>
                <a:latin typeface="MyriadPro"/>
              </a:rPr>
              <a:t>ocuğun</a:t>
            </a:r>
            <a:r>
              <a:rPr lang="tr-TR" sz="1400" b="0" i="1" dirty="0">
                <a:effectLst/>
                <a:latin typeface="MyriadPro"/>
              </a:rPr>
              <a:t>, ekonomik </a:t>
            </a:r>
            <a:r>
              <a:rPr lang="tr-TR" sz="1400" b="0" i="1" dirty="0" err="1">
                <a:effectLst/>
                <a:latin typeface="MyriadPro"/>
              </a:rPr>
              <a:t>sömürüye</a:t>
            </a:r>
            <a:r>
              <a:rPr lang="tr-TR" sz="1400" b="0" i="1" dirty="0">
                <a:effectLst/>
                <a:latin typeface="MyriadPro"/>
              </a:rPr>
              <a:t> ve her </a:t>
            </a:r>
            <a:r>
              <a:rPr lang="tr-TR" sz="1400" b="0" i="1" dirty="0" err="1">
                <a:effectLst/>
                <a:latin typeface="MyriadPro"/>
              </a:rPr>
              <a:t>türlu</a:t>
            </a:r>
            <a:r>
              <a:rPr lang="tr-TR" sz="1400" b="0" i="1" dirty="0">
                <a:effectLst/>
                <a:latin typeface="MyriadPro"/>
              </a:rPr>
              <a:t>̈ tehlikeli </a:t>
            </a:r>
            <a:r>
              <a:rPr lang="tr-TR" sz="1400" b="0" i="1" dirty="0" err="1">
                <a:effectLst/>
                <a:latin typeface="MyriadPro"/>
              </a:rPr>
              <a:t>işte</a:t>
            </a:r>
            <a:r>
              <a:rPr lang="tr-TR" sz="1400" b="0" i="1" dirty="0">
                <a:effectLst/>
                <a:latin typeface="MyriadPro"/>
              </a:rPr>
              <a:t> ya da </a:t>
            </a:r>
            <a:r>
              <a:rPr lang="tr-TR" sz="1400" b="0" i="1" dirty="0" err="1">
                <a:effectLst/>
                <a:latin typeface="MyriadPro"/>
              </a:rPr>
              <a:t>sağlığı</a:t>
            </a:r>
            <a:r>
              <a:rPr lang="tr-TR" sz="1400" b="0" i="1" dirty="0">
                <a:effectLst/>
                <a:latin typeface="MyriadPro"/>
              </a:rPr>
              <a:t> veya bedensel, zihinsel, ruhsal, ahlaksal ya da toplumsal </a:t>
            </a:r>
            <a:r>
              <a:rPr lang="tr-TR" sz="1400" b="0" i="1" dirty="0" err="1">
                <a:effectLst/>
                <a:latin typeface="MyriadPro"/>
              </a:rPr>
              <a:t>gelişmesi</a:t>
            </a:r>
            <a:r>
              <a:rPr lang="tr-TR" sz="1400" b="0" i="1" dirty="0">
                <a:effectLst/>
                <a:latin typeface="MyriadPro"/>
              </a:rPr>
              <a:t> </a:t>
            </a:r>
            <a:r>
              <a:rPr lang="tr-TR" sz="1400" b="0" i="1" dirty="0" err="1">
                <a:effectLst/>
                <a:latin typeface="MyriadPro"/>
              </a:rPr>
              <a:t>için</a:t>
            </a:r>
            <a:r>
              <a:rPr lang="tr-TR" sz="1400" b="0" i="1" dirty="0">
                <a:effectLst/>
                <a:latin typeface="MyriadPro"/>
              </a:rPr>
              <a:t> zararlı olabilecek nitelikte </a:t>
            </a:r>
            <a:r>
              <a:rPr lang="tr-TR" sz="1400" b="0" i="1" dirty="0" err="1">
                <a:effectLst/>
                <a:latin typeface="MyriadPro"/>
              </a:rPr>
              <a:t>çalıştırılmasına</a:t>
            </a:r>
            <a:r>
              <a:rPr lang="tr-TR" sz="1400" b="0" i="1" dirty="0">
                <a:effectLst/>
                <a:latin typeface="MyriadPro"/>
              </a:rPr>
              <a:t> </a:t>
            </a:r>
            <a:r>
              <a:rPr lang="tr-TR" sz="1400" b="0" i="1" dirty="0" err="1">
                <a:effectLst/>
                <a:latin typeface="MyriadPro"/>
              </a:rPr>
              <a:t>karşı</a:t>
            </a:r>
            <a:r>
              <a:rPr lang="tr-TR" sz="1400" b="0" i="1" dirty="0">
                <a:effectLst/>
                <a:latin typeface="MyriadPro"/>
              </a:rPr>
              <a:t> korunma hakkını kabul etmektedir. </a:t>
            </a:r>
          </a:p>
          <a:p>
            <a:endParaRPr lang="tr-TR" sz="1400" i="1" dirty="0"/>
          </a:p>
          <a:p>
            <a:r>
              <a:rPr lang="tr-TR" sz="1400" i="1" dirty="0">
                <a:latin typeface="MyriadPro"/>
              </a:rPr>
              <a:t>	Ç</a:t>
            </a:r>
            <a:r>
              <a:rPr lang="tr-TR" sz="1400" b="0" i="1" dirty="0">
                <a:effectLst/>
                <a:latin typeface="MyriadPro"/>
              </a:rPr>
              <a:t>ocukların ve </a:t>
            </a:r>
            <a:r>
              <a:rPr lang="tr-TR" sz="1400" b="0" i="1" dirty="0" err="1">
                <a:effectLst/>
                <a:latin typeface="MyriadPro"/>
              </a:rPr>
              <a:t>çocuk</a:t>
            </a:r>
            <a:r>
              <a:rPr lang="tr-TR" sz="1400" b="0" i="1" dirty="0">
                <a:effectLst/>
                <a:latin typeface="MyriadPro"/>
              </a:rPr>
              <a:t> haklarının korunması politikasını her personele ilk oryantasyon </a:t>
            </a:r>
            <a:r>
              <a:rPr lang="tr-TR" sz="1400" b="0" i="1" dirty="0" err="1">
                <a:effectLst/>
                <a:latin typeface="MyriadPro"/>
              </a:rPr>
              <a:t>eğitiminde</a:t>
            </a:r>
            <a:r>
              <a:rPr lang="tr-TR" sz="1400" b="0" i="1" dirty="0">
                <a:effectLst/>
                <a:latin typeface="MyriadPro"/>
              </a:rPr>
              <a:t> ve periyodik </a:t>
            </a:r>
            <a:r>
              <a:rPr lang="tr-TR" sz="1400" b="0" i="1" dirty="0" err="1">
                <a:effectLst/>
                <a:latin typeface="MyriadPro"/>
              </a:rPr>
              <a:t>eğitimlerde</a:t>
            </a:r>
            <a:r>
              <a:rPr lang="tr-TR" sz="1400" b="0" i="1" dirty="0">
                <a:effectLst/>
                <a:latin typeface="MyriadPro"/>
              </a:rPr>
              <a:t> </a:t>
            </a:r>
            <a:r>
              <a:rPr lang="tr-TR" sz="1400" b="0" i="1" dirty="0" err="1">
                <a:effectLst/>
                <a:latin typeface="MyriadPro"/>
              </a:rPr>
              <a:t>çocuk</a:t>
            </a:r>
            <a:r>
              <a:rPr lang="tr-TR" sz="1400" b="0" i="1" dirty="0">
                <a:effectLst/>
                <a:latin typeface="MyriadPro"/>
              </a:rPr>
              <a:t> istismarı ile </a:t>
            </a:r>
            <a:r>
              <a:rPr lang="tr-TR" sz="1400" b="0" i="1" dirty="0" err="1">
                <a:effectLst/>
                <a:latin typeface="MyriadPro"/>
              </a:rPr>
              <a:t>karşılaşıldığında</a:t>
            </a:r>
            <a:r>
              <a:rPr lang="tr-TR" sz="1400" b="0" i="1" dirty="0">
                <a:effectLst/>
                <a:latin typeface="MyriadPro"/>
              </a:rPr>
              <a:t> kurum </a:t>
            </a:r>
            <a:r>
              <a:rPr lang="tr-TR" sz="1400" b="0" i="1" dirty="0" err="1">
                <a:effectLst/>
                <a:latin typeface="MyriadPro"/>
              </a:rPr>
              <a:t>yöneticisine</a:t>
            </a:r>
            <a:r>
              <a:rPr lang="tr-TR" sz="1400" b="0" i="1" dirty="0">
                <a:effectLst/>
                <a:latin typeface="MyriadPro"/>
              </a:rPr>
              <a:t> ve ilgili </a:t>
            </a:r>
            <a:r>
              <a:rPr lang="tr-TR" sz="1400" b="0" i="1" dirty="0" err="1">
                <a:effectLst/>
                <a:latin typeface="MyriadPro"/>
              </a:rPr>
              <a:t>İl</a:t>
            </a:r>
            <a:r>
              <a:rPr lang="tr-TR" sz="1400" b="0" i="1" dirty="0">
                <a:effectLst/>
                <a:latin typeface="MyriadPro"/>
              </a:rPr>
              <a:t> emniyet </a:t>
            </a:r>
            <a:r>
              <a:rPr lang="tr-TR" sz="1400" b="0" i="1" dirty="0" err="1">
                <a:effectLst/>
                <a:latin typeface="MyriadPro"/>
              </a:rPr>
              <a:t>görevlilerine</a:t>
            </a:r>
            <a:r>
              <a:rPr lang="tr-TR" sz="1400" b="0" i="1" dirty="0">
                <a:effectLst/>
                <a:latin typeface="MyriadPro"/>
              </a:rPr>
              <a:t> haber verilmesi </a:t>
            </a:r>
            <a:r>
              <a:rPr lang="tr-TR" sz="1400" b="0" i="1" dirty="0" err="1">
                <a:effectLst/>
                <a:latin typeface="MyriadPro"/>
              </a:rPr>
              <a:t>gerektiğini</a:t>
            </a:r>
            <a:r>
              <a:rPr lang="tr-TR" sz="1400" b="0" i="1" dirty="0">
                <a:effectLst/>
                <a:latin typeface="MyriadPro"/>
              </a:rPr>
              <a:t> anlatarak kurum </a:t>
            </a:r>
            <a:r>
              <a:rPr lang="tr-TR" sz="1400" b="0" i="1" dirty="0" err="1">
                <a:effectLst/>
                <a:latin typeface="MyriadPro"/>
              </a:rPr>
              <a:t>kültürünün</a:t>
            </a:r>
            <a:r>
              <a:rPr lang="tr-TR" sz="1400" b="0" i="1" dirty="0">
                <a:effectLst/>
                <a:latin typeface="MyriadPro"/>
              </a:rPr>
              <a:t> bir </a:t>
            </a:r>
            <a:r>
              <a:rPr lang="tr-TR" sz="1400" b="0" i="1" dirty="0" err="1">
                <a:effectLst/>
                <a:latin typeface="MyriadPro"/>
              </a:rPr>
              <a:t>parçası</a:t>
            </a:r>
            <a:r>
              <a:rPr lang="tr-TR" sz="1400" b="0" i="1" dirty="0">
                <a:effectLst/>
                <a:latin typeface="MyriadPro"/>
              </a:rPr>
              <a:t> haline getirmektedir. </a:t>
            </a:r>
            <a:endParaRPr lang="tr-TR" sz="1400" i="1" dirty="0"/>
          </a:p>
          <a:p>
            <a:pPr defTabSz="914400">
              <a:lnSpc>
                <a:spcPct val="110000"/>
              </a:lnSpc>
              <a:spcAft>
                <a:spcPts val="600"/>
              </a:spcAft>
              <a:buClr>
                <a:schemeClr val="accent1"/>
              </a:buClr>
              <a:buSzPct val="100000"/>
            </a:pPr>
            <a:br>
              <a:rPr lang="en-US" sz="1400" b="0" i="1" dirty="0"/>
            </a:br>
            <a:endParaRPr lang="en-US" sz="1400" b="0" i="1" dirty="0"/>
          </a:p>
        </p:txBody>
      </p:sp>
    </p:spTree>
    <p:extLst>
      <p:ext uri="{BB962C8B-B14F-4D97-AF65-F5344CB8AC3E}">
        <p14:creationId xmlns:p14="http://schemas.microsoft.com/office/powerpoint/2010/main" val="353413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2012841"/>
            <a:ext cx="5193792" cy="1906419"/>
          </a:xfrm>
          <a:prstGeom prst="rect">
            <a:avLst/>
          </a:prstGeom>
        </p:spPr>
        <p:txBody>
          <a:bodyPr wrap="square">
            <a:spAutoFit/>
          </a:bodyPr>
          <a:lstStyle/>
          <a:p>
            <a:pPr algn="ctr">
              <a:lnSpc>
                <a:spcPct val="200000"/>
              </a:lnSpc>
            </a:pPr>
            <a:r>
              <a:rPr lang="en-US" sz="3200" b="1" i="1" spc="-5" dirty="0"/>
              <a:t>İLETİŞİM </a:t>
            </a:r>
            <a:endParaRPr lang="tr-TR" sz="3200" b="1" i="1" spc="-5" dirty="0"/>
          </a:p>
          <a:p>
            <a:pPr algn="ctr">
              <a:lnSpc>
                <a:spcPct val="200000"/>
              </a:lnSpc>
            </a:pPr>
            <a:r>
              <a:rPr lang="en-US" sz="3200" b="1" i="1" spc="-5" dirty="0"/>
              <a:t>STRATEJİMİZ</a:t>
            </a:r>
            <a:endParaRPr lang="tr-TR" sz="3200" dirty="0"/>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428343" y="192217"/>
            <a:ext cx="6096000" cy="1477328"/>
          </a:xfrm>
          <a:prstGeom prst="rect">
            <a:avLst/>
          </a:prstGeom>
        </p:spPr>
        <p:txBody>
          <a:bodyPr>
            <a:spAutoFit/>
          </a:bodyPr>
          <a:lstStyle/>
          <a:p>
            <a:r>
              <a:rPr lang="en-US" b="1" i="1" spc="-5" dirty="0"/>
              <a:t> </a:t>
            </a:r>
            <a:r>
              <a:rPr lang="tr-TR" b="1" i="1" spc="-5" dirty="0">
                <a:solidFill>
                  <a:schemeClr val="accent2">
                    <a:lumMod val="50000"/>
                  </a:schemeClr>
                </a:solidFill>
              </a:rPr>
              <a:t>AĞAOĞLU MY MOUNTAIN </a:t>
            </a:r>
            <a:r>
              <a:rPr lang="en-US" b="1" i="1" spc="-5" dirty="0">
                <a:solidFill>
                  <a:schemeClr val="accent2">
                    <a:lumMod val="50000"/>
                  </a:schemeClr>
                </a:solidFill>
              </a:rPr>
              <a:t>OTEL </a:t>
            </a:r>
            <a:r>
              <a:rPr lang="tr-TR" b="1" i="1" spc="-5" dirty="0">
                <a:solidFill>
                  <a:schemeClr val="accent2">
                    <a:lumMod val="50000"/>
                  </a:schemeClr>
                </a:solidFill>
              </a:rPr>
              <a:t>,</a:t>
            </a:r>
            <a:r>
              <a:rPr lang="en-US" b="1" i="1" spc="-5" dirty="0">
                <a:solidFill>
                  <a:schemeClr val="accent2">
                    <a:lumMod val="50000"/>
                  </a:schemeClr>
                </a:solidFill>
              </a:rPr>
              <a:t>  </a:t>
            </a:r>
            <a:r>
              <a:rPr lang="en-US" i="1" spc="-5" dirty="0" err="1"/>
              <a:t>olarak</a:t>
            </a:r>
            <a:r>
              <a:rPr lang="en-US" i="1" spc="-5" dirty="0"/>
              <a:t>  </a:t>
            </a:r>
            <a:r>
              <a:rPr lang="en-US" i="1" spc="-5" dirty="0" err="1"/>
              <a:t>sürdürülebilirlik</a:t>
            </a:r>
            <a:r>
              <a:rPr lang="en-US" i="1" spc="-5" dirty="0"/>
              <a:t> </a:t>
            </a:r>
            <a:r>
              <a:rPr lang="en-US" i="1" spc="-5" dirty="0" err="1"/>
              <a:t>çalışmalarımızı</a:t>
            </a:r>
            <a:r>
              <a:rPr lang="en-US" i="1" spc="-5" dirty="0"/>
              <a:t>  </a:t>
            </a:r>
            <a:r>
              <a:rPr lang="en-US" i="1" spc="-5" dirty="0" err="1"/>
              <a:t>paydaşlarımızla</a:t>
            </a:r>
            <a:r>
              <a:rPr lang="en-US" i="1" spc="-5" dirty="0"/>
              <a:t> </a:t>
            </a:r>
            <a:r>
              <a:rPr lang="en-US" i="1" spc="-5" dirty="0" err="1"/>
              <a:t>paylaşarak</a:t>
            </a:r>
            <a:r>
              <a:rPr lang="en-US" i="1" spc="-5" dirty="0"/>
              <a:t> </a:t>
            </a:r>
            <a:r>
              <a:rPr lang="en-US" i="1" spc="-5" dirty="0" err="1"/>
              <a:t>geliştirip</a:t>
            </a:r>
            <a:r>
              <a:rPr lang="en-US" i="1" spc="-5" dirty="0"/>
              <a:t>  </a:t>
            </a:r>
            <a:r>
              <a:rPr lang="en-US" i="1" spc="-5" dirty="0" err="1"/>
              <a:t>iyileştirmeyi</a:t>
            </a:r>
            <a:r>
              <a:rPr lang="en-US" i="1" spc="-5" dirty="0"/>
              <a:t> </a:t>
            </a:r>
            <a:r>
              <a:rPr lang="en-US" i="1" spc="-5" dirty="0" err="1"/>
              <a:t>hedefliyor</a:t>
            </a:r>
            <a:r>
              <a:rPr lang="en-US" i="1" spc="-5" dirty="0"/>
              <a:t> </a:t>
            </a:r>
            <a:r>
              <a:rPr lang="en-US" i="1" spc="-5" dirty="0" err="1"/>
              <a:t>ve</a:t>
            </a:r>
            <a:r>
              <a:rPr lang="en-US" i="1" spc="-5" dirty="0"/>
              <a:t>  </a:t>
            </a:r>
            <a:r>
              <a:rPr lang="en-US" i="1" spc="-5" dirty="0" err="1"/>
              <a:t>paydaşlarımızın</a:t>
            </a:r>
            <a:r>
              <a:rPr lang="en-US" i="1" spc="-5" dirty="0"/>
              <a:t> </a:t>
            </a:r>
            <a:r>
              <a:rPr lang="en-US" i="1" spc="-5" dirty="0" err="1"/>
              <a:t>katılımlarını</a:t>
            </a:r>
            <a:r>
              <a:rPr lang="en-US" i="1" spc="-5" dirty="0"/>
              <a:t> </a:t>
            </a:r>
            <a:r>
              <a:rPr lang="en-US" i="1" spc="-5" dirty="0" err="1"/>
              <a:t>sağlayarak</a:t>
            </a:r>
            <a:r>
              <a:rPr lang="en-US" i="1" spc="-5" dirty="0"/>
              <a:t>  </a:t>
            </a:r>
            <a:r>
              <a:rPr lang="en-US" i="1" spc="-5" dirty="0" err="1"/>
              <a:t>sürdürülebilir</a:t>
            </a:r>
            <a:r>
              <a:rPr lang="en-US" i="1" spc="-5" dirty="0"/>
              <a:t> </a:t>
            </a:r>
            <a:r>
              <a:rPr lang="en-US" i="1" spc="-5" dirty="0" err="1"/>
              <a:t>kalkınmayı</a:t>
            </a:r>
            <a:r>
              <a:rPr lang="en-US" i="1" spc="-5" dirty="0"/>
              <a:t> </a:t>
            </a:r>
            <a:r>
              <a:rPr lang="en-US" i="1" spc="-5" dirty="0" err="1"/>
              <a:t>sağlamak</a:t>
            </a:r>
            <a:r>
              <a:rPr lang="en-US" i="1" spc="-5" dirty="0"/>
              <a:t> </a:t>
            </a:r>
            <a:r>
              <a:rPr lang="en-US" i="1" spc="-5" dirty="0" err="1"/>
              <a:t>için</a:t>
            </a:r>
            <a:r>
              <a:rPr lang="en-US" i="1" spc="-5" dirty="0"/>
              <a:t>  </a:t>
            </a:r>
            <a:r>
              <a:rPr lang="en-US" i="1" spc="-5" dirty="0" err="1"/>
              <a:t>çalışmalarımızı</a:t>
            </a:r>
            <a:r>
              <a:rPr lang="en-US" i="1" spc="-10" dirty="0"/>
              <a:t> </a:t>
            </a:r>
            <a:r>
              <a:rPr lang="en-US" i="1" spc="-5" dirty="0" err="1"/>
              <a:t>yürütüyoruz</a:t>
            </a:r>
            <a:r>
              <a:rPr lang="en-US" i="1" spc="-5" dirty="0"/>
              <a:t>.</a:t>
            </a:r>
            <a:endParaRPr lang="tr-TR" dirty="0"/>
          </a:p>
        </p:txBody>
      </p:sp>
      <p:graphicFrame>
        <p:nvGraphicFramePr>
          <p:cNvPr id="10" name="Tablo 9">
            <a:extLst>
              <a:ext uri="{FF2B5EF4-FFF2-40B4-BE49-F238E27FC236}">
                <a16:creationId xmlns:a16="http://schemas.microsoft.com/office/drawing/2014/main" id="{B79A6D4E-66C7-13B0-D6A7-49DDB8D22455}"/>
              </a:ext>
            </a:extLst>
          </p:cNvPr>
          <p:cNvGraphicFramePr>
            <a:graphicFrameLocks noGrp="1"/>
          </p:cNvGraphicFramePr>
          <p:nvPr>
            <p:extLst>
              <p:ext uri="{D42A27DB-BD31-4B8C-83A1-F6EECF244321}">
                <p14:modId xmlns:p14="http://schemas.microsoft.com/office/powerpoint/2010/main" val="2491693621"/>
              </p:ext>
            </p:extLst>
          </p:nvPr>
        </p:nvGraphicFramePr>
        <p:xfrm>
          <a:off x="5428343" y="2012841"/>
          <a:ext cx="6270172" cy="4542969"/>
        </p:xfrm>
        <a:graphic>
          <a:graphicData uri="http://schemas.openxmlformats.org/drawingml/2006/table">
            <a:tbl>
              <a:tblPr firstRow="1" bandRow="1">
                <a:tableStyleId>{2D5ABB26-0587-4C30-8999-92F81FD0307C}</a:tableStyleId>
              </a:tblPr>
              <a:tblGrid>
                <a:gridCol w="1571500">
                  <a:extLst>
                    <a:ext uri="{9D8B030D-6E8A-4147-A177-3AD203B41FA5}">
                      <a16:colId xmlns:a16="http://schemas.microsoft.com/office/drawing/2014/main" val="3034324650"/>
                    </a:ext>
                  </a:extLst>
                </a:gridCol>
                <a:gridCol w="2543956">
                  <a:extLst>
                    <a:ext uri="{9D8B030D-6E8A-4147-A177-3AD203B41FA5}">
                      <a16:colId xmlns:a16="http://schemas.microsoft.com/office/drawing/2014/main" val="3206187471"/>
                    </a:ext>
                  </a:extLst>
                </a:gridCol>
                <a:gridCol w="2154716">
                  <a:extLst>
                    <a:ext uri="{9D8B030D-6E8A-4147-A177-3AD203B41FA5}">
                      <a16:colId xmlns:a16="http://schemas.microsoft.com/office/drawing/2014/main" val="2077688178"/>
                    </a:ext>
                  </a:extLst>
                </a:gridCol>
              </a:tblGrid>
              <a:tr h="294684">
                <a:tc>
                  <a:txBody>
                    <a:bodyPr/>
                    <a:lstStyle/>
                    <a:p>
                      <a:pPr marL="66675">
                        <a:lnSpc>
                          <a:spcPts val="1275"/>
                        </a:lnSpc>
                      </a:pPr>
                      <a:r>
                        <a:rPr lang="tr-TR" sz="1200" b="1" spc="-35" dirty="0">
                          <a:solidFill>
                            <a:srgbClr val="FFFFFF"/>
                          </a:solidFill>
                          <a:latin typeface="+mn-lt"/>
                          <a:cs typeface="Calibri"/>
                        </a:rPr>
                        <a:t>PAYDA</a:t>
                      </a:r>
                      <a:r>
                        <a:rPr lang="tr-TR" sz="1200" b="1" spc="-35" dirty="0">
                          <a:solidFill>
                            <a:srgbClr val="FFFFFF"/>
                          </a:solidFill>
                          <a:latin typeface="+mn-lt"/>
                          <a:cs typeface="Arial"/>
                        </a:rPr>
                        <a:t>Ş</a:t>
                      </a:r>
                      <a:r>
                        <a:rPr lang="tr-TR" sz="1200" b="1" spc="-65" dirty="0">
                          <a:solidFill>
                            <a:srgbClr val="FFFFFF"/>
                          </a:solidFill>
                          <a:latin typeface="+mn-lt"/>
                          <a:cs typeface="Arial"/>
                        </a:rPr>
                        <a:t> </a:t>
                      </a:r>
                      <a:r>
                        <a:rPr lang="tr-TR" sz="1200" b="1" spc="-5" dirty="0">
                          <a:solidFill>
                            <a:srgbClr val="FFFFFF"/>
                          </a:solidFill>
                          <a:latin typeface="+mn-lt"/>
                          <a:cs typeface="Calibri"/>
                        </a:rPr>
                        <a:t>GRUBU</a:t>
                      </a:r>
                      <a:endParaRPr lang="tr-TR" sz="12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3010"/>
                    </a:solidFill>
                  </a:tcPr>
                </a:tc>
                <a:tc>
                  <a:txBody>
                    <a:bodyPr/>
                    <a:lstStyle/>
                    <a:p>
                      <a:pPr marL="66040">
                        <a:lnSpc>
                          <a:spcPts val="1275"/>
                        </a:lnSpc>
                      </a:pPr>
                      <a:r>
                        <a:rPr lang="tr-TR" sz="1200" b="1" spc="-5" dirty="0">
                          <a:solidFill>
                            <a:srgbClr val="FFFFFF"/>
                          </a:solidFill>
                          <a:latin typeface="+mn-lt"/>
                          <a:cs typeface="Arial"/>
                        </a:rPr>
                        <a:t>İ</a:t>
                      </a:r>
                      <a:r>
                        <a:rPr lang="tr-TR" sz="1200" b="1" spc="-5" dirty="0">
                          <a:solidFill>
                            <a:srgbClr val="FFFFFF"/>
                          </a:solidFill>
                          <a:latin typeface="+mn-lt"/>
                          <a:cs typeface="Calibri"/>
                        </a:rPr>
                        <a:t>LET</a:t>
                      </a:r>
                      <a:r>
                        <a:rPr lang="tr-TR" sz="1200" b="1" spc="-5" dirty="0">
                          <a:solidFill>
                            <a:srgbClr val="FFFFFF"/>
                          </a:solidFill>
                          <a:latin typeface="+mn-lt"/>
                          <a:cs typeface="Arial"/>
                        </a:rPr>
                        <a:t>İŞİ</a:t>
                      </a:r>
                      <a:r>
                        <a:rPr lang="tr-TR" sz="1200" b="1" spc="-5" dirty="0">
                          <a:solidFill>
                            <a:srgbClr val="FFFFFF"/>
                          </a:solidFill>
                          <a:latin typeface="+mn-lt"/>
                          <a:cs typeface="Calibri"/>
                        </a:rPr>
                        <a:t>M</a:t>
                      </a:r>
                      <a:r>
                        <a:rPr lang="tr-TR" sz="1200" b="1" spc="-10" dirty="0">
                          <a:solidFill>
                            <a:srgbClr val="FFFFFF"/>
                          </a:solidFill>
                          <a:latin typeface="+mn-lt"/>
                          <a:cs typeface="Calibri"/>
                        </a:rPr>
                        <a:t> YÖNTEM</a:t>
                      </a:r>
                      <a:r>
                        <a:rPr lang="tr-TR" sz="1200" b="1" spc="-10" dirty="0">
                          <a:solidFill>
                            <a:srgbClr val="FFFFFF"/>
                          </a:solidFill>
                          <a:latin typeface="+mn-lt"/>
                          <a:cs typeface="Arial"/>
                        </a:rPr>
                        <a:t>İ</a:t>
                      </a:r>
                      <a:endParaRPr lang="tr-TR" sz="1200" dirty="0">
                        <a:latin typeface="+mn-lt"/>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3010"/>
                    </a:solidFill>
                  </a:tcPr>
                </a:tc>
                <a:tc>
                  <a:txBody>
                    <a:bodyPr/>
                    <a:lstStyle/>
                    <a:p>
                      <a:pPr marL="66040">
                        <a:lnSpc>
                          <a:spcPts val="1275"/>
                        </a:lnSpc>
                      </a:pPr>
                      <a:r>
                        <a:rPr lang="tr-TR" sz="1200" b="1" spc="-5" dirty="0">
                          <a:solidFill>
                            <a:srgbClr val="FFFFFF"/>
                          </a:solidFill>
                          <a:latin typeface="+mn-lt"/>
                          <a:cs typeface="Arial"/>
                        </a:rPr>
                        <a:t>İ</a:t>
                      </a:r>
                      <a:r>
                        <a:rPr lang="tr-TR" sz="1200" b="1" spc="-5" dirty="0">
                          <a:solidFill>
                            <a:srgbClr val="FFFFFF"/>
                          </a:solidFill>
                          <a:latin typeface="+mn-lt"/>
                          <a:cs typeface="Calibri"/>
                        </a:rPr>
                        <a:t>LET</a:t>
                      </a:r>
                      <a:r>
                        <a:rPr lang="tr-TR" sz="1200" b="1" spc="-5" dirty="0">
                          <a:solidFill>
                            <a:srgbClr val="FFFFFF"/>
                          </a:solidFill>
                          <a:latin typeface="+mn-lt"/>
                          <a:cs typeface="Arial"/>
                        </a:rPr>
                        <a:t>İŞİ</a:t>
                      </a:r>
                      <a:r>
                        <a:rPr lang="tr-TR" sz="1200" b="1" spc="-5" dirty="0">
                          <a:solidFill>
                            <a:srgbClr val="FFFFFF"/>
                          </a:solidFill>
                          <a:latin typeface="+mn-lt"/>
                          <a:cs typeface="Calibri"/>
                        </a:rPr>
                        <a:t>M</a:t>
                      </a:r>
                      <a:r>
                        <a:rPr lang="tr-TR" sz="1200" b="1" spc="-10" dirty="0">
                          <a:solidFill>
                            <a:srgbClr val="FFFFFF"/>
                          </a:solidFill>
                          <a:latin typeface="+mn-lt"/>
                          <a:cs typeface="Calibri"/>
                        </a:rPr>
                        <a:t> </a:t>
                      </a:r>
                      <a:r>
                        <a:rPr lang="tr-TR" sz="1200" b="1" spc="-5" dirty="0">
                          <a:solidFill>
                            <a:srgbClr val="FFFFFF"/>
                          </a:solidFill>
                          <a:latin typeface="+mn-lt"/>
                          <a:cs typeface="Calibri"/>
                        </a:rPr>
                        <a:t>SIKLI</a:t>
                      </a:r>
                      <a:r>
                        <a:rPr lang="tr-TR" sz="1200" b="1" spc="-5" dirty="0">
                          <a:solidFill>
                            <a:srgbClr val="FFFFFF"/>
                          </a:solidFill>
                          <a:latin typeface="+mn-lt"/>
                          <a:cs typeface="Arial"/>
                        </a:rPr>
                        <a:t>Ğ</a:t>
                      </a:r>
                      <a:r>
                        <a:rPr lang="tr-TR" sz="1200" b="1" spc="-5" dirty="0">
                          <a:solidFill>
                            <a:srgbClr val="FFFFFF"/>
                          </a:solidFill>
                          <a:latin typeface="+mn-lt"/>
                          <a:cs typeface="Calibri"/>
                        </a:rPr>
                        <a:t>I</a:t>
                      </a:r>
                      <a:endParaRPr lang="tr-TR" sz="12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3010"/>
                    </a:solidFill>
                  </a:tcPr>
                </a:tc>
                <a:extLst>
                  <a:ext uri="{0D108BD9-81ED-4DB2-BD59-A6C34878D82A}">
                    <a16:rowId xmlns:a16="http://schemas.microsoft.com/office/drawing/2014/main" val="2678652704"/>
                  </a:ext>
                </a:extLst>
              </a:tr>
              <a:tr h="1228909">
                <a:tc>
                  <a:txBody>
                    <a:bodyPr/>
                    <a:lstStyle/>
                    <a:p>
                      <a:pPr marL="66675">
                        <a:lnSpc>
                          <a:spcPts val="1275"/>
                        </a:lnSpc>
                      </a:pPr>
                      <a:r>
                        <a:rPr lang="tr-TR" sz="1200" spc="-5" dirty="0">
                          <a:solidFill>
                            <a:schemeClr val="bg1"/>
                          </a:solidFill>
                          <a:latin typeface="+mn-lt"/>
                          <a:cs typeface="Calibri"/>
                        </a:rPr>
                        <a:t>Çalı</a:t>
                      </a:r>
                      <a:r>
                        <a:rPr lang="tr-TR" sz="1200" spc="-5" dirty="0">
                          <a:solidFill>
                            <a:schemeClr val="bg1"/>
                          </a:solidFill>
                          <a:latin typeface="+mn-lt"/>
                          <a:cs typeface="Arial"/>
                        </a:rPr>
                        <a:t>ş</a:t>
                      </a:r>
                      <a:r>
                        <a:rPr lang="tr-TR" sz="1200" spc="-5" dirty="0">
                          <a:solidFill>
                            <a:schemeClr val="bg1"/>
                          </a:solidFill>
                          <a:latin typeface="+mn-lt"/>
                          <a:cs typeface="Calibri"/>
                        </a:rPr>
                        <a:t>anlar</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0" dirty="0">
                          <a:solidFill>
                            <a:schemeClr val="bg1"/>
                          </a:solidFill>
                          <a:latin typeface="+mn-lt"/>
                          <a:cs typeface="Calibri"/>
                        </a:rPr>
                        <a:t>Bire </a:t>
                      </a:r>
                      <a:r>
                        <a:rPr lang="tr-TR" sz="1200" spc="-5" dirty="0">
                          <a:solidFill>
                            <a:schemeClr val="bg1"/>
                          </a:solidFill>
                          <a:latin typeface="+mn-lt"/>
                          <a:cs typeface="Calibri"/>
                        </a:rPr>
                        <a:t>bir</a:t>
                      </a:r>
                      <a:r>
                        <a:rPr lang="tr-TR" sz="1200" spc="-10" dirty="0">
                          <a:solidFill>
                            <a:schemeClr val="bg1"/>
                          </a:solidFill>
                          <a:latin typeface="+mn-lt"/>
                          <a:cs typeface="Calibri"/>
                        </a:rPr>
                        <a:t> </a:t>
                      </a:r>
                      <a:r>
                        <a:rPr lang="tr-TR" sz="1200" spc="-5" dirty="0">
                          <a:solidFill>
                            <a:schemeClr val="bg1"/>
                          </a:solidFill>
                          <a:latin typeface="+mn-lt"/>
                          <a:cs typeface="Calibri"/>
                        </a:rPr>
                        <a:t>görü</a:t>
                      </a:r>
                      <a:r>
                        <a:rPr lang="tr-TR" sz="1200" spc="-5" dirty="0">
                          <a:solidFill>
                            <a:schemeClr val="bg1"/>
                          </a:solidFill>
                          <a:latin typeface="+mn-lt"/>
                          <a:cs typeface="Arial"/>
                        </a:rPr>
                        <a:t>ş</a:t>
                      </a:r>
                      <a:r>
                        <a:rPr lang="tr-TR" sz="1200" spc="-5" dirty="0">
                          <a:solidFill>
                            <a:schemeClr val="bg1"/>
                          </a:solidFill>
                          <a:latin typeface="+mn-lt"/>
                          <a:cs typeface="Calibri"/>
                        </a:rPr>
                        <a:t>meler</a:t>
                      </a:r>
                      <a:endParaRPr lang="tr-TR" sz="1200" dirty="0">
                        <a:solidFill>
                          <a:schemeClr val="bg1"/>
                        </a:solidFill>
                        <a:latin typeface="+mn-lt"/>
                        <a:cs typeface="Calibri"/>
                      </a:endParaRPr>
                    </a:p>
                    <a:p>
                      <a:pPr marL="66040" marR="113664">
                        <a:lnSpc>
                          <a:spcPct val="107000"/>
                        </a:lnSpc>
                      </a:pPr>
                      <a:r>
                        <a:rPr lang="tr-TR" sz="1200" spc="-10" dirty="0">
                          <a:solidFill>
                            <a:schemeClr val="bg1"/>
                          </a:solidFill>
                          <a:latin typeface="+mn-lt"/>
                          <a:cs typeface="Calibri"/>
                        </a:rPr>
                        <a:t>Performans </a:t>
                      </a:r>
                      <a:r>
                        <a:rPr lang="tr-TR" sz="1200" spc="-5" dirty="0">
                          <a:solidFill>
                            <a:schemeClr val="bg1"/>
                          </a:solidFill>
                          <a:latin typeface="+mn-lt"/>
                          <a:cs typeface="Calibri"/>
                        </a:rPr>
                        <a:t>de</a:t>
                      </a:r>
                      <a:r>
                        <a:rPr lang="tr-TR" sz="1200" spc="-5" dirty="0">
                          <a:solidFill>
                            <a:schemeClr val="bg1"/>
                          </a:solidFill>
                          <a:latin typeface="+mn-lt"/>
                          <a:cs typeface="Arial"/>
                        </a:rPr>
                        <a:t>ğ</a:t>
                      </a:r>
                      <a:r>
                        <a:rPr lang="tr-TR" sz="1200" spc="-5" dirty="0">
                          <a:solidFill>
                            <a:schemeClr val="bg1"/>
                          </a:solidFill>
                          <a:latin typeface="+mn-lt"/>
                          <a:cs typeface="Calibri"/>
                        </a:rPr>
                        <a:t>erlendirme  </a:t>
                      </a:r>
                      <a:r>
                        <a:rPr lang="tr-TR" sz="1200" spc="-5" dirty="0">
                          <a:solidFill>
                            <a:schemeClr val="bg1"/>
                          </a:solidFill>
                          <a:latin typeface="+mn-lt"/>
                          <a:cs typeface="Arial"/>
                        </a:rPr>
                        <a:t>İş </a:t>
                      </a:r>
                      <a:r>
                        <a:rPr lang="tr-TR" sz="1200" spc="-5" dirty="0">
                          <a:solidFill>
                            <a:schemeClr val="bg1"/>
                          </a:solidFill>
                          <a:latin typeface="+mn-lt"/>
                          <a:cs typeface="Calibri"/>
                        </a:rPr>
                        <a:t>sa</a:t>
                      </a:r>
                      <a:r>
                        <a:rPr lang="tr-TR" sz="1200" spc="-5" dirty="0">
                          <a:solidFill>
                            <a:schemeClr val="bg1"/>
                          </a:solidFill>
                          <a:latin typeface="+mn-lt"/>
                          <a:cs typeface="Arial"/>
                        </a:rPr>
                        <a:t>ğ</a:t>
                      </a:r>
                      <a:r>
                        <a:rPr lang="tr-TR" sz="1200" spc="-5" dirty="0">
                          <a:solidFill>
                            <a:schemeClr val="bg1"/>
                          </a:solidFill>
                          <a:latin typeface="+mn-lt"/>
                          <a:cs typeface="Calibri"/>
                        </a:rPr>
                        <a:t>lı</a:t>
                      </a:r>
                      <a:r>
                        <a:rPr lang="tr-TR" sz="1200" spc="-5" dirty="0">
                          <a:solidFill>
                            <a:schemeClr val="bg1"/>
                          </a:solidFill>
                          <a:latin typeface="+mn-lt"/>
                          <a:cs typeface="Arial"/>
                        </a:rPr>
                        <a:t>ğ</a:t>
                      </a:r>
                      <a:r>
                        <a:rPr lang="tr-TR" sz="1200" spc="-5" dirty="0">
                          <a:solidFill>
                            <a:schemeClr val="bg1"/>
                          </a:solidFill>
                          <a:latin typeface="+mn-lt"/>
                          <a:cs typeface="Calibri"/>
                        </a:rPr>
                        <a:t>ı </a:t>
                      </a:r>
                      <a:r>
                        <a:rPr lang="tr-TR" sz="1200" spc="-10" dirty="0">
                          <a:solidFill>
                            <a:schemeClr val="bg1"/>
                          </a:solidFill>
                          <a:latin typeface="+mn-lt"/>
                          <a:cs typeface="Calibri"/>
                        </a:rPr>
                        <a:t>ve </a:t>
                      </a:r>
                      <a:r>
                        <a:rPr lang="tr-TR" sz="1200" spc="-5" dirty="0">
                          <a:solidFill>
                            <a:schemeClr val="bg1"/>
                          </a:solidFill>
                          <a:latin typeface="+mn-lt"/>
                          <a:cs typeface="Calibri"/>
                        </a:rPr>
                        <a:t>güvenli</a:t>
                      </a:r>
                      <a:r>
                        <a:rPr lang="tr-TR" sz="1200" spc="-5" dirty="0">
                          <a:solidFill>
                            <a:schemeClr val="bg1"/>
                          </a:solidFill>
                          <a:latin typeface="+mn-lt"/>
                          <a:cs typeface="Arial"/>
                        </a:rPr>
                        <a:t>ğ</a:t>
                      </a:r>
                      <a:r>
                        <a:rPr lang="tr-TR" sz="1200" spc="-5" dirty="0">
                          <a:solidFill>
                            <a:schemeClr val="bg1"/>
                          </a:solidFill>
                          <a:latin typeface="+mn-lt"/>
                          <a:cs typeface="Calibri"/>
                        </a:rPr>
                        <a:t>i  </a:t>
                      </a:r>
                      <a:r>
                        <a:rPr lang="tr-TR" sz="1200" spc="-15" dirty="0">
                          <a:solidFill>
                            <a:schemeClr val="bg1"/>
                          </a:solidFill>
                          <a:latin typeface="+mn-lt"/>
                          <a:cs typeface="Calibri"/>
                        </a:rPr>
                        <a:t>Toplantıları</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0">
                          <a:solidFill>
                            <a:schemeClr val="bg1"/>
                          </a:solidFill>
                          <a:latin typeface="+mn-lt"/>
                          <a:cs typeface="Calibri"/>
                        </a:rPr>
                        <a:t>Sürekli</a:t>
                      </a:r>
                      <a:endParaRPr lang="tr-TR" sz="1200">
                        <a:solidFill>
                          <a:schemeClr val="bg1"/>
                        </a:solidFill>
                        <a:latin typeface="+mn-lt"/>
                        <a:cs typeface="Calibri"/>
                      </a:endParaRPr>
                    </a:p>
                    <a:p>
                      <a:pPr marL="66040" marR="1178560">
                        <a:lnSpc>
                          <a:spcPct val="107000"/>
                        </a:lnSpc>
                      </a:pPr>
                      <a:r>
                        <a:rPr lang="tr-TR" sz="1200" spc="-10">
                          <a:solidFill>
                            <a:schemeClr val="bg1"/>
                          </a:solidFill>
                          <a:latin typeface="+mn-lt"/>
                          <a:cs typeface="Calibri"/>
                        </a:rPr>
                        <a:t>Sürekli  </a:t>
                      </a:r>
                      <a:r>
                        <a:rPr lang="tr-TR" sz="1200">
                          <a:solidFill>
                            <a:schemeClr val="bg1"/>
                          </a:solidFill>
                          <a:latin typeface="+mn-lt"/>
                          <a:cs typeface="Calibri"/>
                        </a:rPr>
                        <a:t>2 </a:t>
                      </a:r>
                      <a:r>
                        <a:rPr lang="tr-TR" sz="1200" spc="-10">
                          <a:solidFill>
                            <a:schemeClr val="bg1"/>
                          </a:solidFill>
                          <a:latin typeface="+mn-lt"/>
                          <a:cs typeface="Calibri"/>
                        </a:rPr>
                        <a:t>ayda</a:t>
                      </a:r>
                      <a:r>
                        <a:rPr lang="tr-TR" sz="1200" spc="-105">
                          <a:solidFill>
                            <a:schemeClr val="bg1"/>
                          </a:solidFill>
                          <a:latin typeface="+mn-lt"/>
                          <a:cs typeface="Calibri"/>
                        </a:rPr>
                        <a:t> </a:t>
                      </a:r>
                      <a:r>
                        <a:rPr lang="tr-TR" sz="1200">
                          <a:solidFill>
                            <a:schemeClr val="bg1"/>
                          </a:solidFill>
                          <a:latin typeface="+mn-lt"/>
                          <a:cs typeface="Calibri"/>
                        </a:rPr>
                        <a:t>1</a:t>
                      </a: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CCCA"/>
                    </a:solidFill>
                  </a:tcPr>
                </a:tc>
                <a:extLst>
                  <a:ext uri="{0D108BD9-81ED-4DB2-BD59-A6C34878D82A}">
                    <a16:rowId xmlns:a16="http://schemas.microsoft.com/office/drawing/2014/main" val="1448145788"/>
                  </a:ext>
                </a:extLst>
              </a:tr>
              <a:tr h="808309">
                <a:tc>
                  <a:txBody>
                    <a:bodyPr/>
                    <a:lstStyle/>
                    <a:p>
                      <a:pPr marL="66675">
                        <a:lnSpc>
                          <a:spcPts val="1275"/>
                        </a:lnSpc>
                      </a:pPr>
                      <a:r>
                        <a:rPr lang="tr-TR" sz="1200" spc="-10">
                          <a:solidFill>
                            <a:schemeClr val="bg1"/>
                          </a:solidFill>
                          <a:latin typeface="+mn-lt"/>
                          <a:cs typeface="Calibri"/>
                        </a:rPr>
                        <a:t>Mü</a:t>
                      </a:r>
                      <a:r>
                        <a:rPr lang="tr-TR" sz="1200" spc="-10">
                          <a:solidFill>
                            <a:schemeClr val="bg1"/>
                          </a:solidFill>
                          <a:latin typeface="+mn-lt"/>
                          <a:cs typeface="Arial"/>
                        </a:rPr>
                        <a:t>ş</a:t>
                      </a:r>
                      <a:r>
                        <a:rPr lang="tr-TR" sz="1200" spc="-10">
                          <a:solidFill>
                            <a:schemeClr val="bg1"/>
                          </a:solidFill>
                          <a:latin typeface="+mn-lt"/>
                          <a:cs typeface="Calibri"/>
                        </a:rPr>
                        <a:t>teriler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5" dirty="0">
                          <a:solidFill>
                            <a:schemeClr val="bg1"/>
                          </a:solidFill>
                          <a:latin typeface="+mn-lt"/>
                          <a:cs typeface="Calibri"/>
                        </a:rPr>
                        <a:t>Ça</a:t>
                      </a:r>
                      <a:r>
                        <a:rPr lang="tr-TR" sz="1200" spc="-5" dirty="0">
                          <a:solidFill>
                            <a:schemeClr val="bg1"/>
                          </a:solidFill>
                          <a:latin typeface="+mn-lt"/>
                          <a:cs typeface="Arial"/>
                        </a:rPr>
                        <a:t>ğ</a:t>
                      </a:r>
                      <a:r>
                        <a:rPr lang="tr-TR" sz="1200" spc="-5" dirty="0">
                          <a:solidFill>
                            <a:schemeClr val="bg1"/>
                          </a:solidFill>
                          <a:latin typeface="+mn-lt"/>
                          <a:cs typeface="Calibri"/>
                        </a:rPr>
                        <a:t>rı</a:t>
                      </a:r>
                      <a:r>
                        <a:rPr lang="tr-TR" sz="1200" spc="-10" dirty="0">
                          <a:solidFill>
                            <a:schemeClr val="bg1"/>
                          </a:solidFill>
                          <a:latin typeface="+mn-lt"/>
                          <a:cs typeface="Calibri"/>
                        </a:rPr>
                        <a:t> merkezi</a:t>
                      </a:r>
                      <a:endParaRPr lang="tr-TR" sz="1200" dirty="0">
                        <a:solidFill>
                          <a:schemeClr val="bg1"/>
                        </a:solidFill>
                        <a:latin typeface="+mn-lt"/>
                        <a:cs typeface="Calibri"/>
                      </a:endParaRPr>
                    </a:p>
                    <a:p>
                      <a:pPr marL="66040">
                        <a:lnSpc>
                          <a:spcPct val="100000"/>
                        </a:lnSpc>
                        <a:spcBef>
                          <a:spcPts val="90"/>
                        </a:spcBef>
                      </a:pPr>
                      <a:r>
                        <a:rPr lang="tr-TR" sz="1200" spc="-10" dirty="0">
                          <a:solidFill>
                            <a:schemeClr val="bg1"/>
                          </a:solidFill>
                          <a:latin typeface="+mn-lt"/>
                          <a:cs typeface="Calibri"/>
                        </a:rPr>
                        <a:t>E-mail</a:t>
                      </a:r>
                      <a:endParaRPr lang="tr-TR" sz="1200" dirty="0">
                        <a:solidFill>
                          <a:schemeClr val="bg1"/>
                        </a:solidFill>
                        <a:latin typeface="+mn-lt"/>
                        <a:cs typeface="Calibri"/>
                      </a:endParaRPr>
                    </a:p>
                    <a:p>
                      <a:pPr marL="66040">
                        <a:lnSpc>
                          <a:spcPct val="100000"/>
                        </a:lnSpc>
                        <a:spcBef>
                          <a:spcPts val="95"/>
                        </a:spcBef>
                      </a:pPr>
                      <a:r>
                        <a:rPr lang="tr-TR" sz="1200" spc="-5" dirty="0">
                          <a:solidFill>
                            <a:schemeClr val="bg1"/>
                          </a:solidFill>
                          <a:latin typeface="+mn-lt"/>
                          <a:cs typeface="Calibri"/>
                        </a:rPr>
                        <a:t>Seminer </a:t>
                      </a:r>
                      <a:r>
                        <a:rPr lang="tr-TR" sz="1200" spc="-10" dirty="0">
                          <a:solidFill>
                            <a:schemeClr val="bg1"/>
                          </a:solidFill>
                          <a:latin typeface="+mn-lt"/>
                          <a:cs typeface="Calibri"/>
                        </a:rPr>
                        <a:t>Kongre ve</a:t>
                      </a:r>
                      <a:r>
                        <a:rPr lang="tr-TR" sz="1200" spc="-30" dirty="0">
                          <a:solidFill>
                            <a:schemeClr val="bg1"/>
                          </a:solidFill>
                          <a:latin typeface="+mn-lt"/>
                          <a:cs typeface="Calibri"/>
                        </a:rPr>
                        <a:t> </a:t>
                      </a:r>
                      <a:r>
                        <a:rPr lang="tr-TR" sz="1200" spc="-5" dirty="0">
                          <a:solidFill>
                            <a:schemeClr val="bg1"/>
                          </a:solidFill>
                          <a:latin typeface="+mn-lt"/>
                          <a:cs typeface="Calibri"/>
                        </a:rPr>
                        <a:t>Fuarlar</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10" dirty="0">
                          <a:solidFill>
                            <a:schemeClr val="bg1"/>
                          </a:solidFill>
                          <a:latin typeface="+mn-lt"/>
                          <a:cs typeface="Calibri"/>
                        </a:rPr>
                        <a:t>Sürekli</a:t>
                      </a:r>
                      <a:endParaRPr lang="tr-TR" sz="1200" dirty="0">
                        <a:solidFill>
                          <a:schemeClr val="bg1"/>
                        </a:solidFill>
                        <a:latin typeface="+mn-lt"/>
                        <a:cs typeface="Calibri"/>
                      </a:endParaRPr>
                    </a:p>
                    <a:p>
                      <a:pPr marL="66040" marR="1067435">
                        <a:lnSpc>
                          <a:spcPct val="107000"/>
                        </a:lnSpc>
                      </a:pPr>
                      <a:r>
                        <a:rPr lang="tr-TR" sz="1200" spc="-10" dirty="0">
                          <a:solidFill>
                            <a:schemeClr val="bg1"/>
                          </a:solidFill>
                          <a:latin typeface="+mn-lt"/>
                          <a:cs typeface="Calibri"/>
                        </a:rPr>
                        <a:t>Sürekli  </a:t>
                      </a:r>
                      <a:r>
                        <a:rPr lang="tr-TR" sz="1200" spc="-15" dirty="0">
                          <a:solidFill>
                            <a:schemeClr val="bg1"/>
                          </a:solidFill>
                          <a:latin typeface="+mn-lt"/>
                          <a:cs typeface="Calibri"/>
                        </a:rPr>
                        <a:t>Yılda </a:t>
                      </a:r>
                      <a:r>
                        <a:rPr lang="tr-TR" sz="1200" dirty="0">
                          <a:solidFill>
                            <a:schemeClr val="bg1"/>
                          </a:solidFill>
                          <a:latin typeface="+mn-lt"/>
                          <a:cs typeface="Calibri"/>
                        </a:rPr>
                        <a:t>1</a:t>
                      </a:r>
                      <a:r>
                        <a:rPr lang="tr-TR" sz="1200" spc="-75" dirty="0">
                          <a:solidFill>
                            <a:schemeClr val="bg1"/>
                          </a:solidFill>
                          <a:latin typeface="+mn-lt"/>
                          <a:cs typeface="Calibri"/>
                        </a:rPr>
                        <a:t> </a:t>
                      </a:r>
                      <a:r>
                        <a:rPr lang="tr-TR" sz="1200" spc="-20" dirty="0">
                          <a:solidFill>
                            <a:schemeClr val="bg1"/>
                          </a:solidFill>
                          <a:latin typeface="+mn-lt"/>
                          <a:cs typeface="Calibri"/>
                        </a:rPr>
                        <a:t>kez</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extLst>
                  <a:ext uri="{0D108BD9-81ED-4DB2-BD59-A6C34878D82A}">
                    <a16:rowId xmlns:a16="http://schemas.microsoft.com/office/drawing/2014/main" val="3389230746"/>
                  </a:ext>
                </a:extLst>
              </a:tr>
              <a:tr h="399911">
                <a:tc>
                  <a:txBody>
                    <a:bodyPr/>
                    <a:lstStyle/>
                    <a:p>
                      <a:pPr marL="66675">
                        <a:lnSpc>
                          <a:spcPts val="1275"/>
                        </a:lnSpc>
                      </a:pPr>
                      <a:r>
                        <a:rPr lang="tr-TR" sz="1200" spc="-15">
                          <a:solidFill>
                            <a:schemeClr val="bg1"/>
                          </a:solidFill>
                          <a:latin typeface="+mn-lt"/>
                          <a:cs typeface="Calibri"/>
                        </a:rPr>
                        <a:t>Tedarikçiler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20">
                          <a:solidFill>
                            <a:schemeClr val="bg1"/>
                          </a:solidFill>
                          <a:latin typeface="+mn-lt"/>
                          <a:cs typeface="Calibri"/>
                        </a:rPr>
                        <a:t>Toplantı</a:t>
                      </a:r>
                      <a:endParaRPr lang="tr-TR" sz="1200">
                        <a:solidFill>
                          <a:schemeClr val="bg1"/>
                        </a:solidFill>
                        <a:latin typeface="+mn-lt"/>
                        <a:cs typeface="Calibri"/>
                      </a:endParaRPr>
                    </a:p>
                    <a:p>
                      <a:pPr marL="66040">
                        <a:lnSpc>
                          <a:spcPct val="100000"/>
                        </a:lnSpc>
                        <a:spcBef>
                          <a:spcPts val="90"/>
                        </a:spcBef>
                      </a:pPr>
                      <a:r>
                        <a:rPr lang="tr-TR" sz="1200" spc="-5">
                          <a:solidFill>
                            <a:schemeClr val="bg1"/>
                          </a:solidFill>
                          <a:latin typeface="+mn-lt"/>
                          <a:cs typeface="Calibri"/>
                        </a:rPr>
                        <a:t>Email</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20" dirty="0">
                          <a:solidFill>
                            <a:schemeClr val="bg1"/>
                          </a:solidFill>
                          <a:latin typeface="+mn-lt"/>
                          <a:cs typeface="Calibri"/>
                        </a:rPr>
                        <a:t>Talep</a:t>
                      </a:r>
                      <a:r>
                        <a:rPr lang="tr-TR" sz="1200" spc="-10" dirty="0">
                          <a:solidFill>
                            <a:schemeClr val="bg1"/>
                          </a:solidFill>
                          <a:latin typeface="+mn-lt"/>
                          <a:cs typeface="Calibri"/>
                        </a:rPr>
                        <a:t> </a:t>
                      </a:r>
                      <a:r>
                        <a:rPr lang="tr-TR" sz="1200" spc="-5" dirty="0">
                          <a:solidFill>
                            <a:schemeClr val="bg1"/>
                          </a:solidFill>
                          <a:latin typeface="+mn-lt"/>
                          <a:cs typeface="Calibri"/>
                        </a:rPr>
                        <a:t>oldu</a:t>
                      </a:r>
                      <a:r>
                        <a:rPr lang="tr-TR" sz="1200" spc="-5" dirty="0">
                          <a:solidFill>
                            <a:schemeClr val="bg1"/>
                          </a:solidFill>
                          <a:latin typeface="+mn-lt"/>
                          <a:cs typeface="Arial"/>
                        </a:rPr>
                        <a:t>ğ</a:t>
                      </a:r>
                      <a:r>
                        <a:rPr lang="tr-TR" sz="1200" spc="-5" dirty="0">
                          <a:solidFill>
                            <a:schemeClr val="bg1"/>
                          </a:solidFill>
                          <a:latin typeface="+mn-lt"/>
                          <a:cs typeface="Calibri"/>
                        </a:rPr>
                        <a:t>unda</a:t>
                      </a:r>
                      <a:endParaRPr lang="tr-TR" sz="1200" dirty="0">
                        <a:solidFill>
                          <a:schemeClr val="bg1"/>
                        </a:solidFill>
                        <a:latin typeface="+mn-lt"/>
                        <a:cs typeface="Calibri"/>
                      </a:endParaRPr>
                    </a:p>
                    <a:p>
                      <a:pPr marL="66040">
                        <a:lnSpc>
                          <a:spcPct val="100000"/>
                        </a:lnSpc>
                        <a:spcBef>
                          <a:spcPts val="90"/>
                        </a:spcBef>
                      </a:pPr>
                      <a:r>
                        <a:rPr lang="tr-TR" sz="1200" spc="-10" dirty="0">
                          <a:solidFill>
                            <a:schemeClr val="bg1"/>
                          </a:solidFill>
                          <a:latin typeface="+mn-lt"/>
                          <a:cs typeface="Calibri"/>
                        </a:rPr>
                        <a:t>Sürekli</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extLst>
                  <a:ext uri="{0D108BD9-81ED-4DB2-BD59-A6C34878D82A}">
                    <a16:rowId xmlns:a16="http://schemas.microsoft.com/office/drawing/2014/main" val="3436369527"/>
                  </a:ext>
                </a:extLst>
              </a:tr>
              <a:tr h="203025">
                <a:tc>
                  <a:txBody>
                    <a:bodyPr/>
                    <a:lstStyle/>
                    <a:p>
                      <a:pPr marL="66675">
                        <a:lnSpc>
                          <a:spcPts val="1275"/>
                        </a:lnSpc>
                      </a:pPr>
                      <a:r>
                        <a:rPr lang="tr-TR" sz="1200" spc="-25">
                          <a:solidFill>
                            <a:schemeClr val="bg1"/>
                          </a:solidFill>
                          <a:latin typeface="+mn-lt"/>
                          <a:cs typeface="Calibri"/>
                        </a:rPr>
                        <a:t>Yerel</a:t>
                      </a:r>
                      <a:r>
                        <a:rPr lang="tr-TR" sz="1200" spc="-10">
                          <a:solidFill>
                            <a:schemeClr val="bg1"/>
                          </a:solidFill>
                          <a:latin typeface="+mn-lt"/>
                          <a:cs typeface="Calibri"/>
                        </a:rPr>
                        <a:t> </a:t>
                      </a:r>
                      <a:r>
                        <a:rPr lang="tr-TR" sz="1200" spc="-15">
                          <a:solidFill>
                            <a:schemeClr val="bg1"/>
                          </a:solidFill>
                          <a:latin typeface="+mn-lt"/>
                          <a:cs typeface="Calibri"/>
                        </a:rPr>
                        <a:t>Topluluklar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10">
                          <a:solidFill>
                            <a:schemeClr val="bg1"/>
                          </a:solidFill>
                          <a:latin typeface="+mn-lt"/>
                          <a:cs typeface="Calibri"/>
                        </a:rPr>
                        <a:t>Sosyal projeler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10" dirty="0">
                          <a:solidFill>
                            <a:schemeClr val="bg1"/>
                          </a:solidFill>
                          <a:latin typeface="+mn-lt"/>
                          <a:cs typeface="Calibri"/>
                        </a:rPr>
                        <a:t>Proje Süresince</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extLst>
                  <a:ext uri="{0D108BD9-81ED-4DB2-BD59-A6C34878D82A}">
                    <a16:rowId xmlns:a16="http://schemas.microsoft.com/office/drawing/2014/main" val="535573922"/>
                  </a:ext>
                </a:extLst>
              </a:tr>
              <a:tr h="808309">
                <a:tc>
                  <a:txBody>
                    <a:bodyPr/>
                    <a:lstStyle/>
                    <a:p>
                      <a:pPr marL="66675">
                        <a:lnSpc>
                          <a:spcPts val="1275"/>
                        </a:lnSpc>
                      </a:pPr>
                      <a:r>
                        <a:rPr lang="tr-TR" sz="1200" spc="-5" dirty="0">
                          <a:solidFill>
                            <a:schemeClr val="bg1"/>
                          </a:solidFill>
                          <a:latin typeface="+mn-lt"/>
                          <a:cs typeface="Calibri"/>
                        </a:rPr>
                        <a:t>Kamu</a:t>
                      </a:r>
                      <a:r>
                        <a:rPr lang="tr-TR" sz="1200" spc="-10" dirty="0">
                          <a:solidFill>
                            <a:schemeClr val="bg1"/>
                          </a:solidFill>
                          <a:latin typeface="+mn-lt"/>
                          <a:cs typeface="Calibri"/>
                        </a:rPr>
                        <a:t> Kurulu</a:t>
                      </a:r>
                      <a:r>
                        <a:rPr lang="tr-TR" sz="1200" spc="-10" dirty="0">
                          <a:solidFill>
                            <a:schemeClr val="bg1"/>
                          </a:solidFill>
                          <a:latin typeface="+mn-lt"/>
                          <a:cs typeface="Arial"/>
                        </a:rPr>
                        <a:t>ş</a:t>
                      </a:r>
                      <a:r>
                        <a:rPr lang="tr-TR" sz="1200" spc="-10" dirty="0">
                          <a:solidFill>
                            <a:schemeClr val="bg1"/>
                          </a:solidFill>
                          <a:latin typeface="+mn-lt"/>
                          <a:cs typeface="Calibri"/>
                        </a:rPr>
                        <a:t>ları</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5">
                          <a:solidFill>
                            <a:schemeClr val="bg1"/>
                          </a:solidFill>
                          <a:latin typeface="+mn-lt"/>
                          <a:cs typeface="Calibri"/>
                        </a:rPr>
                        <a:t>Toplantılar</a:t>
                      </a:r>
                      <a:endParaRPr lang="tr-TR" sz="1200">
                        <a:solidFill>
                          <a:schemeClr val="bg1"/>
                        </a:solidFill>
                        <a:latin typeface="+mn-lt"/>
                        <a:cs typeface="Calibri"/>
                      </a:endParaRPr>
                    </a:p>
                    <a:p>
                      <a:pPr marL="66040" marR="396875">
                        <a:lnSpc>
                          <a:spcPct val="107000"/>
                        </a:lnSpc>
                      </a:pPr>
                      <a:r>
                        <a:rPr lang="tr-TR" sz="1200" spc="-5">
                          <a:solidFill>
                            <a:schemeClr val="bg1"/>
                          </a:solidFill>
                          <a:latin typeface="+mn-lt"/>
                          <a:cs typeface="Calibri"/>
                        </a:rPr>
                        <a:t>Bilgilendirme </a:t>
                      </a:r>
                      <a:r>
                        <a:rPr lang="tr-TR" sz="1200" spc="-10">
                          <a:solidFill>
                            <a:schemeClr val="bg1"/>
                          </a:solidFill>
                          <a:latin typeface="+mn-lt"/>
                          <a:cs typeface="Calibri"/>
                        </a:rPr>
                        <a:t>Formları  Denetimler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5" dirty="0">
                          <a:solidFill>
                            <a:schemeClr val="bg1"/>
                          </a:solidFill>
                          <a:latin typeface="+mn-lt"/>
                          <a:cs typeface="Calibri"/>
                        </a:rPr>
                        <a:t>Toplantılar</a:t>
                      </a:r>
                      <a:endParaRPr lang="tr-TR" sz="1200" dirty="0">
                        <a:solidFill>
                          <a:schemeClr val="bg1"/>
                        </a:solidFill>
                        <a:latin typeface="+mn-lt"/>
                        <a:cs typeface="Calibri"/>
                      </a:endParaRPr>
                    </a:p>
                    <a:p>
                      <a:pPr marL="66040" marR="739140">
                        <a:lnSpc>
                          <a:spcPct val="107000"/>
                        </a:lnSpc>
                      </a:pPr>
                      <a:r>
                        <a:rPr lang="tr-TR" sz="1200" spc="-15" dirty="0">
                          <a:solidFill>
                            <a:schemeClr val="bg1"/>
                          </a:solidFill>
                          <a:latin typeface="+mn-lt"/>
                          <a:cs typeface="Calibri"/>
                        </a:rPr>
                        <a:t>Yılda </a:t>
                      </a:r>
                      <a:r>
                        <a:rPr lang="tr-TR" sz="1200" spc="-5" dirty="0">
                          <a:solidFill>
                            <a:schemeClr val="bg1"/>
                          </a:solidFill>
                          <a:latin typeface="+mn-lt"/>
                          <a:cs typeface="Calibri"/>
                        </a:rPr>
                        <a:t>en </a:t>
                      </a:r>
                      <a:r>
                        <a:rPr lang="tr-TR" sz="1200" dirty="0">
                          <a:solidFill>
                            <a:schemeClr val="bg1"/>
                          </a:solidFill>
                          <a:latin typeface="+mn-lt"/>
                          <a:cs typeface="Calibri"/>
                        </a:rPr>
                        <a:t>az 1</a:t>
                      </a:r>
                      <a:r>
                        <a:rPr lang="tr-TR" sz="1200" spc="-80" dirty="0">
                          <a:solidFill>
                            <a:schemeClr val="bg1"/>
                          </a:solidFill>
                          <a:latin typeface="+mn-lt"/>
                          <a:cs typeface="Calibri"/>
                        </a:rPr>
                        <a:t> </a:t>
                      </a:r>
                      <a:r>
                        <a:rPr lang="tr-TR" sz="1200" spc="-20" dirty="0">
                          <a:solidFill>
                            <a:schemeClr val="bg1"/>
                          </a:solidFill>
                          <a:latin typeface="+mn-lt"/>
                          <a:cs typeface="Calibri"/>
                        </a:rPr>
                        <a:t>kez  </a:t>
                      </a:r>
                      <a:r>
                        <a:rPr lang="tr-TR" sz="1200" spc="-15" dirty="0">
                          <a:solidFill>
                            <a:schemeClr val="bg1"/>
                          </a:solidFill>
                          <a:latin typeface="+mn-lt"/>
                          <a:cs typeface="Calibri"/>
                        </a:rPr>
                        <a:t>Yılda </a:t>
                      </a:r>
                      <a:r>
                        <a:rPr lang="tr-TR" sz="1200" spc="-5" dirty="0">
                          <a:solidFill>
                            <a:schemeClr val="bg1"/>
                          </a:solidFill>
                          <a:latin typeface="+mn-lt"/>
                          <a:cs typeface="Calibri"/>
                        </a:rPr>
                        <a:t>en </a:t>
                      </a:r>
                      <a:r>
                        <a:rPr lang="tr-TR" sz="1200" dirty="0">
                          <a:solidFill>
                            <a:schemeClr val="bg1"/>
                          </a:solidFill>
                          <a:latin typeface="+mn-lt"/>
                          <a:cs typeface="Calibri"/>
                        </a:rPr>
                        <a:t>az 1</a:t>
                      </a:r>
                      <a:r>
                        <a:rPr lang="tr-TR" sz="1200" spc="-80" dirty="0">
                          <a:solidFill>
                            <a:schemeClr val="bg1"/>
                          </a:solidFill>
                          <a:latin typeface="+mn-lt"/>
                          <a:cs typeface="Calibri"/>
                        </a:rPr>
                        <a:t> </a:t>
                      </a:r>
                      <a:r>
                        <a:rPr lang="tr-TR" sz="1200" spc="-20" dirty="0">
                          <a:solidFill>
                            <a:schemeClr val="bg1"/>
                          </a:solidFill>
                          <a:latin typeface="+mn-lt"/>
                          <a:cs typeface="Calibri"/>
                        </a:rPr>
                        <a:t>kez</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extLst>
                  <a:ext uri="{0D108BD9-81ED-4DB2-BD59-A6C34878D82A}">
                    <a16:rowId xmlns:a16="http://schemas.microsoft.com/office/drawing/2014/main" val="2825633232"/>
                  </a:ext>
                </a:extLst>
              </a:tr>
              <a:tr h="399911">
                <a:tc>
                  <a:txBody>
                    <a:bodyPr/>
                    <a:lstStyle/>
                    <a:p>
                      <a:pPr marL="66675">
                        <a:lnSpc>
                          <a:spcPts val="1275"/>
                        </a:lnSpc>
                      </a:pPr>
                      <a:r>
                        <a:rPr lang="tr-TR" sz="1200" spc="-10">
                          <a:solidFill>
                            <a:schemeClr val="bg1"/>
                          </a:solidFill>
                          <a:latin typeface="+mn-lt"/>
                          <a:cs typeface="Calibri"/>
                        </a:rPr>
                        <a:t>Sektörle Kurulu</a:t>
                      </a:r>
                      <a:r>
                        <a:rPr lang="tr-TR" sz="1200" spc="-10">
                          <a:solidFill>
                            <a:schemeClr val="bg1"/>
                          </a:solidFill>
                          <a:latin typeface="+mn-lt"/>
                          <a:cs typeface="Arial"/>
                        </a:rPr>
                        <a:t>ş</a:t>
                      </a:r>
                      <a:r>
                        <a:rPr lang="tr-TR" sz="1200" spc="-10">
                          <a:solidFill>
                            <a:schemeClr val="bg1"/>
                          </a:solidFill>
                          <a:latin typeface="+mn-lt"/>
                          <a:cs typeface="Calibri"/>
                        </a:rPr>
                        <a:t>lar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15">
                          <a:solidFill>
                            <a:schemeClr val="bg1"/>
                          </a:solidFill>
                          <a:latin typeface="+mn-lt"/>
                          <a:cs typeface="Calibri"/>
                        </a:rPr>
                        <a:t>Toplantılar</a:t>
                      </a:r>
                      <a:endParaRPr lang="tr-TR" sz="1200">
                        <a:solidFill>
                          <a:schemeClr val="bg1"/>
                        </a:solidFill>
                        <a:latin typeface="+mn-lt"/>
                        <a:cs typeface="Calibri"/>
                      </a:endParaRPr>
                    </a:p>
                    <a:p>
                      <a:pPr marL="66040">
                        <a:lnSpc>
                          <a:spcPct val="100000"/>
                        </a:lnSpc>
                        <a:spcBef>
                          <a:spcPts val="90"/>
                        </a:spcBef>
                      </a:pPr>
                      <a:r>
                        <a:rPr lang="tr-TR" sz="1200" spc="-5">
                          <a:solidFill>
                            <a:schemeClr val="bg1"/>
                          </a:solidFill>
                          <a:latin typeface="+mn-lt"/>
                          <a:cs typeface="Calibri"/>
                        </a:rPr>
                        <a:t>Seminer </a:t>
                      </a:r>
                      <a:r>
                        <a:rPr lang="tr-TR" sz="1200" spc="-10">
                          <a:solidFill>
                            <a:schemeClr val="bg1"/>
                          </a:solidFill>
                          <a:latin typeface="+mn-lt"/>
                          <a:cs typeface="Calibri"/>
                        </a:rPr>
                        <a:t>ve</a:t>
                      </a:r>
                      <a:r>
                        <a:rPr lang="tr-TR" sz="1200" spc="-15">
                          <a:solidFill>
                            <a:schemeClr val="bg1"/>
                          </a:solidFill>
                          <a:latin typeface="+mn-lt"/>
                          <a:cs typeface="Calibri"/>
                        </a:rPr>
                        <a:t> </a:t>
                      </a:r>
                      <a:r>
                        <a:rPr lang="tr-TR" sz="1200" spc="-5">
                          <a:solidFill>
                            <a:schemeClr val="bg1"/>
                          </a:solidFill>
                          <a:latin typeface="+mn-lt"/>
                          <a:cs typeface="Calibri"/>
                        </a:rPr>
                        <a:t>Fuarlar</a:t>
                      </a:r>
                      <a:endParaRPr lang="tr-TR" sz="120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tc>
                  <a:txBody>
                    <a:bodyPr/>
                    <a:lstStyle/>
                    <a:p>
                      <a:pPr marL="66040">
                        <a:lnSpc>
                          <a:spcPts val="1275"/>
                        </a:lnSpc>
                      </a:pPr>
                      <a:r>
                        <a:rPr lang="tr-TR" sz="1200" spc="-10" dirty="0">
                          <a:solidFill>
                            <a:schemeClr val="bg1"/>
                          </a:solidFill>
                          <a:latin typeface="+mn-lt"/>
                          <a:cs typeface="Calibri"/>
                        </a:rPr>
                        <a:t>Düzenlendikçe</a:t>
                      </a:r>
                      <a:endParaRPr lang="tr-TR" sz="1200" dirty="0">
                        <a:solidFill>
                          <a:schemeClr val="bg1"/>
                        </a:solidFill>
                        <a:latin typeface="+mn-lt"/>
                        <a:cs typeface="Calibri"/>
                      </a:endParaRPr>
                    </a:p>
                    <a:p>
                      <a:pPr marL="66040">
                        <a:lnSpc>
                          <a:spcPct val="100000"/>
                        </a:lnSpc>
                        <a:spcBef>
                          <a:spcPts val="90"/>
                        </a:spcBef>
                      </a:pPr>
                      <a:r>
                        <a:rPr lang="tr-TR" sz="1200" spc="-15" dirty="0">
                          <a:solidFill>
                            <a:schemeClr val="bg1"/>
                          </a:solidFill>
                          <a:latin typeface="+mn-lt"/>
                          <a:cs typeface="Calibri"/>
                        </a:rPr>
                        <a:t>Yılda </a:t>
                      </a:r>
                      <a:r>
                        <a:rPr lang="tr-TR" sz="1200" spc="-10" dirty="0">
                          <a:solidFill>
                            <a:schemeClr val="bg1"/>
                          </a:solidFill>
                          <a:latin typeface="+mn-lt"/>
                          <a:cs typeface="Calibri"/>
                        </a:rPr>
                        <a:t>birkaç</a:t>
                      </a:r>
                      <a:r>
                        <a:rPr lang="tr-TR" sz="1200" dirty="0">
                          <a:solidFill>
                            <a:schemeClr val="bg1"/>
                          </a:solidFill>
                          <a:latin typeface="+mn-lt"/>
                          <a:cs typeface="Calibri"/>
                        </a:rPr>
                        <a:t> </a:t>
                      </a:r>
                      <a:r>
                        <a:rPr lang="tr-TR" sz="1200" spc="-20" dirty="0">
                          <a:solidFill>
                            <a:schemeClr val="bg1"/>
                          </a:solidFill>
                          <a:latin typeface="+mn-lt"/>
                          <a:cs typeface="Calibri"/>
                        </a:rPr>
                        <a:t>kez</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E7E6"/>
                    </a:solidFill>
                  </a:tcPr>
                </a:tc>
                <a:extLst>
                  <a:ext uri="{0D108BD9-81ED-4DB2-BD59-A6C34878D82A}">
                    <a16:rowId xmlns:a16="http://schemas.microsoft.com/office/drawing/2014/main" val="3857424673"/>
                  </a:ext>
                </a:extLst>
              </a:tr>
              <a:tr h="399911">
                <a:tc>
                  <a:txBody>
                    <a:bodyPr/>
                    <a:lstStyle/>
                    <a:p>
                      <a:pPr marL="66675">
                        <a:lnSpc>
                          <a:spcPts val="1275"/>
                        </a:lnSpc>
                      </a:pPr>
                      <a:r>
                        <a:rPr lang="tr-TR" sz="1200" spc="-5" dirty="0">
                          <a:solidFill>
                            <a:schemeClr val="bg1"/>
                          </a:solidFill>
                          <a:latin typeface="+mn-lt"/>
                          <a:cs typeface="Calibri"/>
                        </a:rPr>
                        <a:t>Basın</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0" dirty="0">
                          <a:solidFill>
                            <a:schemeClr val="bg1"/>
                          </a:solidFill>
                          <a:latin typeface="+mn-lt"/>
                          <a:cs typeface="Calibri"/>
                        </a:rPr>
                        <a:t>Röportajlar</a:t>
                      </a:r>
                      <a:endParaRPr lang="tr-TR" sz="1200" dirty="0">
                        <a:solidFill>
                          <a:schemeClr val="bg1"/>
                        </a:solidFill>
                        <a:latin typeface="+mn-lt"/>
                        <a:cs typeface="Calibri"/>
                      </a:endParaRPr>
                    </a:p>
                    <a:p>
                      <a:pPr marL="66040">
                        <a:lnSpc>
                          <a:spcPct val="100000"/>
                        </a:lnSpc>
                        <a:spcBef>
                          <a:spcPts val="90"/>
                        </a:spcBef>
                      </a:pPr>
                      <a:r>
                        <a:rPr lang="tr-TR" sz="1200" spc="-5" dirty="0">
                          <a:solidFill>
                            <a:schemeClr val="bg1"/>
                          </a:solidFill>
                          <a:latin typeface="+mn-lt"/>
                          <a:cs typeface="Calibri"/>
                        </a:rPr>
                        <a:t>Basın</a:t>
                      </a:r>
                      <a:r>
                        <a:rPr lang="tr-TR" sz="1200" spc="-10" dirty="0">
                          <a:solidFill>
                            <a:schemeClr val="bg1"/>
                          </a:solidFill>
                          <a:latin typeface="+mn-lt"/>
                          <a:cs typeface="Calibri"/>
                        </a:rPr>
                        <a:t> bültenleri</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tc>
                  <a:txBody>
                    <a:bodyPr/>
                    <a:lstStyle/>
                    <a:p>
                      <a:pPr marL="66040">
                        <a:lnSpc>
                          <a:spcPts val="1275"/>
                        </a:lnSpc>
                      </a:pPr>
                      <a:r>
                        <a:rPr lang="tr-TR" sz="1200" spc="-10" dirty="0">
                          <a:solidFill>
                            <a:schemeClr val="bg1"/>
                          </a:solidFill>
                          <a:latin typeface="+mn-lt"/>
                          <a:cs typeface="Arial"/>
                        </a:rPr>
                        <a:t>İ</a:t>
                      </a:r>
                      <a:r>
                        <a:rPr lang="tr-TR" sz="1200" spc="-10" dirty="0">
                          <a:solidFill>
                            <a:schemeClr val="bg1"/>
                          </a:solidFill>
                          <a:latin typeface="+mn-lt"/>
                          <a:cs typeface="Calibri"/>
                        </a:rPr>
                        <a:t>htiyaç</a:t>
                      </a:r>
                      <a:r>
                        <a:rPr lang="tr-TR" sz="1200" spc="-80" dirty="0">
                          <a:solidFill>
                            <a:schemeClr val="bg1"/>
                          </a:solidFill>
                          <a:latin typeface="+mn-lt"/>
                          <a:cs typeface="Calibri"/>
                        </a:rPr>
                        <a:t> </a:t>
                      </a:r>
                      <a:r>
                        <a:rPr lang="tr-TR" sz="1200" spc="-5" dirty="0">
                          <a:solidFill>
                            <a:schemeClr val="bg1"/>
                          </a:solidFill>
                          <a:latin typeface="+mn-lt"/>
                          <a:cs typeface="Calibri"/>
                        </a:rPr>
                        <a:t>duyuldu</a:t>
                      </a:r>
                      <a:r>
                        <a:rPr lang="tr-TR" sz="1200" spc="-5" dirty="0">
                          <a:solidFill>
                            <a:schemeClr val="bg1"/>
                          </a:solidFill>
                          <a:latin typeface="+mn-lt"/>
                          <a:cs typeface="Arial"/>
                        </a:rPr>
                        <a:t>ğ</a:t>
                      </a:r>
                      <a:r>
                        <a:rPr lang="tr-TR" sz="1200" spc="-5" dirty="0">
                          <a:solidFill>
                            <a:schemeClr val="bg1"/>
                          </a:solidFill>
                          <a:latin typeface="+mn-lt"/>
                          <a:cs typeface="Calibri"/>
                        </a:rPr>
                        <a:t>unda</a:t>
                      </a:r>
                      <a:endParaRPr lang="tr-TR" sz="1200" dirty="0">
                        <a:solidFill>
                          <a:schemeClr val="bg1"/>
                        </a:solidFill>
                        <a:latin typeface="+mn-lt"/>
                        <a:cs typeface="Calibri"/>
                      </a:endParaRPr>
                    </a:p>
                    <a:p>
                      <a:pPr marL="66040">
                        <a:lnSpc>
                          <a:spcPct val="100000"/>
                        </a:lnSpc>
                        <a:spcBef>
                          <a:spcPts val="90"/>
                        </a:spcBef>
                      </a:pPr>
                      <a:r>
                        <a:rPr lang="tr-TR" sz="1200" spc="-10" dirty="0">
                          <a:solidFill>
                            <a:schemeClr val="bg1"/>
                          </a:solidFill>
                          <a:latin typeface="+mn-lt"/>
                          <a:cs typeface="Arial"/>
                        </a:rPr>
                        <a:t>İ</a:t>
                      </a:r>
                      <a:r>
                        <a:rPr lang="tr-TR" sz="1200" spc="-10" dirty="0">
                          <a:solidFill>
                            <a:schemeClr val="bg1"/>
                          </a:solidFill>
                          <a:latin typeface="+mn-lt"/>
                          <a:cs typeface="Calibri"/>
                        </a:rPr>
                        <a:t>htiyaç</a:t>
                      </a:r>
                      <a:r>
                        <a:rPr lang="tr-TR" sz="1200" spc="-80" dirty="0">
                          <a:solidFill>
                            <a:schemeClr val="bg1"/>
                          </a:solidFill>
                          <a:latin typeface="+mn-lt"/>
                          <a:cs typeface="Calibri"/>
                        </a:rPr>
                        <a:t> </a:t>
                      </a:r>
                      <a:r>
                        <a:rPr lang="tr-TR" sz="1200" spc="-5" dirty="0">
                          <a:solidFill>
                            <a:schemeClr val="bg1"/>
                          </a:solidFill>
                          <a:latin typeface="+mn-lt"/>
                          <a:cs typeface="Calibri"/>
                        </a:rPr>
                        <a:t>duyuldu</a:t>
                      </a:r>
                      <a:r>
                        <a:rPr lang="tr-TR" sz="1200" spc="-5" dirty="0">
                          <a:solidFill>
                            <a:schemeClr val="bg1"/>
                          </a:solidFill>
                          <a:latin typeface="+mn-lt"/>
                          <a:cs typeface="Arial"/>
                        </a:rPr>
                        <a:t>ğ</a:t>
                      </a:r>
                      <a:r>
                        <a:rPr lang="tr-TR" sz="1200" spc="-5" dirty="0">
                          <a:solidFill>
                            <a:schemeClr val="bg1"/>
                          </a:solidFill>
                          <a:latin typeface="+mn-lt"/>
                          <a:cs typeface="Calibri"/>
                        </a:rPr>
                        <a:t>unda</a:t>
                      </a:r>
                      <a:endParaRPr lang="tr-TR" sz="1200" dirty="0">
                        <a:solidFill>
                          <a:schemeClr val="bg1"/>
                        </a:solidFill>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CCCA"/>
                    </a:solidFill>
                  </a:tcPr>
                </a:tc>
                <a:extLst>
                  <a:ext uri="{0D108BD9-81ED-4DB2-BD59-A6C34878D82A}">
                    <a16:rowId xmlns:a16="http://schemas.microsoft.com/office/drawing/2014/main" val="1052346693"/>
                  </a:ext>
                </a:extLst>
              </a:tr>
            </a:tbl>
          </a:graphicData>
        </a:graphic>
      </p:graphicFrame>
    </p:spTree>
    <p:extLst>
      <p:ext uri="{BB962C8B-B14F-4D97-AF65-F5344CB8AC3E}">
        <p14:creationId xmlns:p14="http://schemas.microsoft.com/office/powerpoint/2010/main" val="57484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1214556"/>
            <a:ext cx="5193792" cy="2891754"/>
          </a:xfrm>
          <a:prstGeom prst="rect">
            <a:avLst/>
          </a:prstGeom>
        </p:spPr>
        <p:txBody>
          <a:bodyPr wrap="square">
            <a:spAutoFit/>
          </a:bodyPr>
          <a:lstStyle/>
          <a:p>
            <a:pPr algn="ctr">
              <a:lnSpc>
                <a:spcPct val="200000"/>
              </a:lnSpc>
            </a:pPr>
            <a:r>
              <a:rPr lang="en-US" sz="3200" cap="all" spc="-5" dirty="0">
                <a:solidFill>
                  <a:srgbClr val="FFFFFF"/>
                </a:solidFill>
              </a:rPr>
              <a:t>ÇEVRE </a:t>
            </a:r>
            <a:br>
              <a:rPr lang="en-US" sz="3200" cap="all" spc="-5" dirty="0">
                <a:solidFill>
                  <a:srgbClr val="FFFFFF"/>
                </a:solidFill>
              </a:rPr>
            </a:br>
            <a:r>
              <a:rPr lang="en-US" sz="3200" cap="all" spc="-5" dirty="0">
                <a:solidFill>
                  <a:srgbClr val="FFFFFF"/>
                </a:solidFill>
              </a:rPr>
              <a:t>&amp; </a:t>
            </a:r>
            <a:br>
              <a:rPr lang="en-US" sz="3200" cap="all" spc="-5" dirty="0">
                <a:solidFill>
                  <a:srgbClr val="FFFFFF"/>
                </a:solidFill>
              </a:rPr>
            </a:br>
            <a:r>
              <a:rPr lang="en-US" sz="3200" cap="all" spc="-5" dirty="0">
                <a:solidFill>
                  <a:srgbClr val="FFFFFF"/>
                </a:solidFill>
              </a:rPr>
              <a:t>ATIK YÖNETİMİ</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4724400" y="266699"/>
            <a:ext cx="7220857" cy="6324600"/>
          </a:xfrm>
          <a:prstGeom prst="rect">
            <a:avLst/>
          </a:prstGeom>
        </p:spPr>
        <p:txBody>
          <a:bodyPr vert="horz" lIns="91440" tIns="45720" rIns="91440" bIns="45720" rtlCol="0" anchor="t">
            <a:noAutofit/>
          </a:bodyPr>
          <a:lstStyle/>
          <a:p>
            <a:pPr defTabSz="914400">
              <a:lnSpc>
                <a:spcPct val="110000"/>
              </a:lnSpc>
              <a:spcAft>
                <a:spcPts val="600"/>
              </a:spcAft>
              <a:buClr>
                <a:schemeClr val="accent1"/>
              </a:buClr>
              <a:buSzPct val="100000"/>
            </a:pPr>
            <a:r>
              <a:rPr lang="en-US" sz="1200" i="1" dirty="0"/>
              <a:t>	</a:t>
            </a:r>
            <a:r>
              <a:rPr lang="en-US" sz="1200" i="1" dirty="0" err="1"/>
              <a:t>Otelimiz</a:t>
            </a:r>
            <a:r>
              <a:rPr lang="en-US" sz="1200" i="1" dirty="0"/>
              <a:t> </a:t>
            </a:r>
            <a:r>
              <a:rPr lang="en-US" sz="1200" i="1" dirty="0" err="1"/>
              <a:t>bünyesinde</a:t>
            </a:r>
            <a:r>
              <a:rPr lang="en-US" sz="1200" i="1" dirty="0"/>
              <a:t> </a:t>
            </a:r>
            <a:r>
              <a:rPr lang="en-US" sz="1200" i="1" dirty="0" err="1"/>
              <a:t>kurduğumuz</a:t>
            </a:r>
            <a:r>
              <a:rPr lang="en-US" sz="1200" i="1" dirty="0"/>
              <a:t> </a:t>
            </a:r>
            <a:r>
              <a:rPr lang="en-US" sz="1200" i="1" dirty="0" err="1"/>
              <a:t>çevre</a:t>
            </a:r>
            <a:r>
              <a:rPr lang="en-US" sz="1200" i="1" dirty="0"/>
              <a:t> </a:t>
            </a:r>
            <a:r>
              <a:rPr lang="en-US" sz="1200" i="1" dirty="0" err="1"/>
              <a:t>yönetim</a:t>
            </a:r>
            <a:r>
              <a:rPr lang="en-US" sz="1200" i="1" dirty="0"/>
              <a:t> </a:t>
            </a:r>
            <a:r>
              <a:rPr lang="en-US" sz="1200" i="1" dirty="0" err="1"/>
              <a:t>sistemi</a:t>
            </a:r>
            <a:r>
              <a:rPr lang="en-US" sz="1200" i="1" dirty="0"/>
              <a:t> </a:t>
            </a:r>
            <a:r>
              <a:rPr lang="en-US" sz="1200" i="1" dirty="0" err="1"/>
              <a:t>ile</a:t>
            </a:r>
            <a:r>
              <a:rPr lang="en-US" sz="1200" i="1" dirty="0"/>
              <a:t> </a:t>
            </a:r>
            <a:r>
              <a:rPr lang="en-US" sz="1200" i="1" dirty="0" err="1"/>
              <a:t>misafirlerimizin</a:t>
            </a:r>
            <a:r>
              <a:rPr lang="en-US" sz="1200" i="1" dirty="0"/>
              <a:t> </a:t>
            </a:r>
            <a:r>
              <a:rPr lang="en-US" sz="1200" i="1" dirty="0" err="1"/>
              <a:t>konforundan</a:t>
            </a:r>
            <a:r>
              <a:rPr lang="en-US" sz="1200" i="1" dirty="0"/>
              <a:t> </a:t>
            </a:r>
            <a:r>
              <a:rPr lang="en-US" sz="1200" i="1" dirty="0" err="1"/>
              <a:t>taviz</a:t>
            </a:r>
            <a:r>
              <a:rPr lang="en-US" sz="1200" i="1" dirty="0"/>
              <a:t> </a:t>
            </a:r>
            <a:r>
              <a:rPr lang="en-US" sz="1200" i="1" dirty="0" err="1"/>
              <a:t>vermeden</a:t>
            </a:r>
            <a:r>
              <a:rPr lang="en-US" sz="1200" i="1" dirty="0"/>
              <a:t>, </a:t>
            </a:r>
            <a:r>
              <a:rPr lang="en-US" sz="1200" i="1" dirty="0" err="1"/>
              <a:t>su</a:t>
            </a:r>
            <a:r>
              <a:rPr lang="en-US" sz="1200" i="1" dirty="0"/>
              <a:t>, </a:t>
            </a:r>
            <a:r>
              <a:rPr lang="en-US" sz="1200" i="1" dirty="0" err="1"/>
              <a:t>elektrik</a:t>
            </a:r>
            <a:r>
              <a:rPr lang="en-US" sz="1200" i="1" dirty="0"/>
              <a:t>, </a:t>
            </a:r>
            <a:r>
              <a:rPr lang="en-US" sz="1200" i="1" dirty="0" err="1"/>
              <a:t>enerji</a:t>
            </a:r>
            <a:r>
              <a:rPr lang="en-US" sz="1200" i="1" dirty="0"/>
              <a:t>, </a:t>
            </a:r>
            <a:r>
              <a:rPr lang="en-US" sz="1200" i="1" dirty="0" err="1"/>
              <a:t>kimyasal</a:t>
            </a:r>
            <a:r>
              <a:rPr lang="en-US" sz="1200" i="1" dirty="0"/>
              <a:t> </a:t>
            </a:r>
            <a:r>
              <a:rPr lang="en-US" sz="1200" i="1" dirty="0" err="1"/>
              <a:t>ve</a:t>
            </a:r>
            <a:r>
              <a:rPr lang="en-US" sz="1200" i="1" dirty="0"/>
              <a:t> </a:t>
            </a:r>
            <a:r>
              <a:rPr lang="en-US" sz="1200" i="1" dirty="0" err="1"/>
              <a:t>katı</a:t>
            </a:r>
            <a:r>
              <a:rPr lang="en-US" sz="1200" i="1" dirty="0"/>
              <a:t> </a:t>
            </a:r>
            <a:r>
              <a:rPr lang="en-US" sz="1200" i="1" dirty="0" err="1"/>
              <a:t>atık</a:t>
            </a:r>
            <a:r>
              <a:rPr lang="en-US" sz="1200" i="1" dirty="0"/>
              <a:t> </a:t>
            </a:r>
            <a:r>
              <a:rPr lang="en-US" sz="1200" i="1" dirty="0" err="1"/>
              <a:t>miktarlarının</a:t>
            </a:r>
            <a:r>
              <a:rPr lang="en-US" sz="1200" i="1" dirty="0"/>
              <a:t> </a:t>
            </a:r>
            <a:r>
              <a:rPr lang="en-US" sz="1200" i="1" dirty="0" err="1"/>
              <a:t>kontrol</a:t>
            </a:r>
            <a:r>
              <a:rPr lang="en-US" sz="1200" i="1" dirty="0"/>
              <a:t> </a:t>
            </a:r>
            <a:r>
              <a:rPr lang="en-US" sz="1200" i="1" dirty="0" err="1"/>
              <a:t>altına</a:t>
            </a:r>
            <a:r>
              <a:rPr lang="en-US" sz="1200" i="1" dirty="0"/>
              <a:t> </a:t>
            </a:r>
            <a:r>
              <a:rPr lang="en-US" sz="1200" i="1" dirty="0" err="1"/>
              <a:t>alınması</a:t>
            </a:r>
            <a:r>
              <a:rPr lang="en-US" sz="1200" i="1" dirty="0"/>
              <a:t>, </a:t>
            </a:r>
            <a:r>
              <a:rPr lang="en-US" sz="1200" i="1" dirty="0" err="1"/>
              <a:t>çevreye</a:t>
            </a:r>
            <a:r>
              <a:rPr lang="en-US" sz="1200" i="1" dirty="0"/>
              <a:t> </a:t>
            </a:r>
            <a:r>
              <a:rPr lang="en-US" sz="1200" i="1" dirty="0" err="1"/>
              <a:t>ve</a:t>
            </a:r>
            <a:r>
              <a:rPr lang="en-US" sz="1200" i="1" dirty="0"/>
              <a:t> </a:t>
            </a:r>
            <a:r>
              <a:rPr lang="en-US" sz="1200" i="1" dirty="0" err="1"/>
              <a:t>doğal</a:t>
            </a:r>
            <a:r>
              <a:rPr lang="en-US" sz="1200" i="1" dirty="0"/>
              <a:t> </a:t>
            </a:r>
            <a:r>
              <a:rPr lang="en-US" sz="1200" i="1" dirty="0" err="1"/>
              <a:t>kaynaklara</a:t>
            </a:r>
            <a:r>
              <a:rPr lang="en-US" sz="1200" i="1" dirty="0"/>
              <a:t> </a:t>
            </a:r>
            <a:r>
              <a:rPr lang="en-US" sz="1200" i="1" dirty="0" err="1"/>
              <a:t>yönelik</a:t>
            </a:r>
            <a:r>
              <a:rPr lang="en-US" sz="1200" i="1" dirty="0"/>
              <a:t> </a:t>
            </a:r>
            <a:r>
              <a:rPr lang="en-US" sz="1200" i="1" dirty="0" err="1"/>
              <a:t>oluşabilecek</a:t>
            </a:r>
            <a:r>
              <a:rPr lang="en-US" sz="1200" i="1" dirty="0"/>
              <a:t> </a:t>
            </a:r>
            <a:r>
              <a:rPr lang="en-US" sz="1200" i="1" dirty="0" err="1"/>
              <a:t>zararın</a:t>
            </a:r>
            <a:r>
              <a:rPr lang="en-US" sz="1200" i="1" dirty="0"/>
              <a:t> </a:t>
            </a:r>
            <a:r>
              <a:rPr lang="en-US" sz="1200" i="1" dirty="0" err="1"/>
              <a:t>en</a:t>
            </a:r>
            <a:r>
              <a:rPr lang="en-US" sz="1200" i="1" dirty="0"/>
              <a:t> </a:t>
            </a:r>
            <a:r>
              <a:rPr lang="en-US" sz="1200" i="1" dirty="0" err="1"/>
              <a:t>aza</a:t>
            </a:r>
            <a:r>
              <a:rPr lang="en-US" sz="1200" i="1" dirty="0"/>
              <a:t> </a:t>
            </a:r>
            <a:r>
              <a:rPr lang="en-US" sz="1200" i="1" dirty="0" err="1"/>
              <a:t>indirilmesi</a:t>
            </a:r>
            <a:r>
              <a:rPr lang="en-US" sz="1200" i="1" dirty="0"/>
              <a:t> </a:t>
            </a:r>
            <a:r>
              <a:rPr lang="en-US" sz="1200" i="1" dirty="0" err="1"/>
              <a:t>hedeflenmektedir</a:t>
            </a:r>
            <a:r>
              <a:rPr lang="en-US" sz="1200" i="1" dirty="0"/>
              <a:t>. </a:t>
            </a:r>
          </a:p>
          <a:p>
            <a:pPr defTabSz="914400">
              <a:lnSpc>
                <a:spcPct val="110000"/>
              </a:lnSpc>
              <a:spcBef>
                <a:spcPts val="1000"/>
              </a:spcBef>
              <a:buClr>
                <a:schemeClr val="accent1"/>
              </a:buClr>
              <a:buSzPct val="100000"/>
            </a:pPr>
            <a:r>
              <a:rPr lang="en-US" sz="1200" i="1" dirty="0"/>
              <a:t>	</a:t>
            </a:r>
            <a:r>
              <a:rPr lang="en-US" sz="1200" i="1" dirty="0" err="1"/>
              <a:t>Çevre</a:t>
            </a:r>
            <a:r>
              <a:rPr lang="en-US" sz="1200" i="1" dirty="0"/>
              <a:t> </a:t>
            </a:r>
            <a:r>
              <a:rPr lang="en-US" sz="1200" i="1" dirty="0" err="1"/>
              <a:t>mevzuatı</a:t>
            </a:r>
            <a:r>
              <a:rPr lang="en-US" sz="1200" i="1" dirty="0"/>
              <a:t> </a:t>
            </a:r>
            <a:r>
              <a:rPr lang="en-US" sz="1200" i="1" dirty="0" err="1"/>
              <a:t>ve</a:t>
            </a:r>
            <a:r>
              <a:rPr lang="en-US" sz="1200" i="1" dirty="0"/>
              <a:t> </a:t>
            </a:r>
            <a:r>
              <a:rPr lang="en-US" sz="1200" i="1" dirty="0" err="1"/>
              <a:t>sektörel</a:t>
            </a:r>
            <a:r>
              <a:rPr lang="en-US" sz="1200" i="1" dirty="0"/>
              <a:t> </a:t>
            </a:r>
            <a:r>
              <a:rPr lang="en-US" sz="1200" i="1" dirty="0" err="1"/>
              <a:t>yükümlülüklere</a:t>
            </a:r>
            <a:r>
              <a:rPr lang="en-US" sz="1200" i="1" dirty="0"/>
              <a:t> </a:t>
            </a:r>
            <a:r>
              <a:rPr lang="en-US" sz="1200" i="1" dirty="0" err="1"/>
              <a:t>uymak</a:t>
            </a:r>
            <a:r>
              <a:rPr lang="en-US" sz="1200" i="1" dirty="0"/>
              <a:t>, </a:t>
            </a:r>
            <a:r>
              <a:rPr lang="en-US" sz="1200" i="1" dirty="0" err="1"/>
              <a:t>doğal</a:t>
            </a:r>
            <a:r>
              <a:rPr lang="en-US" sz="1200" i="1" dirty="0"/>
              <a:t> </a:t>
            </a:r>
            <a:r>
              <a:rPr lang="en-US" sz="1200" i="1" dirty="0" err="1"/>
              <a:t>kaynakların</a:t>
            </a:r>
            <a:r>
              <a:rPr lang="en-US" sz="1200" i="1" dirty="0"/>
              <a:t> </a:t>
            </a:r>
            <a:r>
              <a:rPr lang="en-US" sz="1200" i="1" dirty="0" err="1"/>
              <a:t>verimli</a:t>
            </a:r>
            <a:r>
              <a:rPr lang="en-US" sz="1200" i="1" dirty="0"/>
              <a:t> </a:t>
            </a:r>
            <a:r>
              <a:rPr lang="en-US" sz="1200" i="1" dirty="0" err="1"/>
              <a:t>kullanımını</a:t>
            </a:r>
            <a:r>
              <a:rPr lang="en-US" sz="1200" i="1" dirty="0"/>
              <a:t> </a:t>
            </a:r>
            <a:r>
              <a:rPr lang="en-US" sz="1200" i="1" dirty="0" err="1"/>
              <a:t>sağlamak</a:t>
            </a:r>
            <a:r>
              <a:rPr lang="en-US" sz="1200" i="1" dirty="0"/>
              <a:t>, </a:t>
            </a:r>
            <a:r>
              <a:rPr lang="en-US" sz="1200" i="1" dirty="0" err="1"/>
              <a:t>çevrenin</a:t>
            </a:r>
            <a:r>
              <a:rPr lang="en-US" sz="1200" i="1" dirty="0"/>
              <a:t> </a:t>
            </a:r>
            <a:r>
              <a:rPr lang="en-US" sz="1200" i="1" dirty="0" err="1"/>
              <a:t>korunmasına</a:t>
            </a:r>
            <a:r>
              <a:rPr lang="en-US" sz="1200" i="1" dirty="0"/>
              <a:t> </a:t>
            </a:r>
            <a:r>
              <a:rPr lang="en-US" sz="1200" i="1" dirty="0" err="1"/>
              <a:t>özen</a:t>
            </a:r>
            <a:r>
              <a:rPr lang="en-US" sz="1200" i="1" dirty="0"/>
              <a:t> </a:t>
            </a:r>
            <a:r>
              <a:rPr lang="en-US" sz="1200" i="1" dirty="0" err="1"/>
              <a:t>göstermek</a:t>
            </a:r>
            <a:r>
              <a:rPr lang="en-US" sz="1200" i="1" dirty="0"/>
              <a:t> </a:t>
            </a:r>
            <a:r>
              <a:rPr lang="en-US" sz="1200" i="1" dirty="0" err="1"/>
              <a:t>ve</a:t>
            </a:r>
            <a:r>
              <a:rPr lang="en-US" sz="1200" i="1" dirty="0"/>
              <a:t> </a:t>
            </a:r>
            <a:r>
              <a:rPr lang="en-US" sz="1200" i="1" dirty="0" err="1"/>
              <a:t>çevreye</a:t>
            </a:r>
            <a:r>
              <a:rPr lang="en-US" sz="1200" i="1" dirty="0"/>
              <a:t> </a:t>
            </a:r>
            <a:r>
              <a:rPr lang="en-US" sz="1200" i="1" dirty="0" err="1"/>
              <a:t>pozitif</a:t>
            </a:r>
            <a:r>
              <a:rPr lang="en-US" sz="1200" i="1" dirty="0"/>
              <a:t> </a:t>
            </a:r>
            <a:r>
              <a:rPr lang="en-US" sz="1200" i="1" dirty="0" err="1"/>
              <a:t>değerler</a:t>
            </a:r>
            <a:r>
              <a:rPr lang="en-US" sz="1200" i="1" dirty="0"/>
              <a:t> </a:t>
            </a:r>
            <a:r>
              <a:rPr lang="en-US" sz="1200" i="1" dirty="0" err="1"/>
              <a:t>kazandırmak</a:t>
            </a:r>
            <a:r>
              <a:rPr lang="en-US" sz="1200" i="1" dirty="0"/>
              <a:t> </a:t>
            </a:r>
            <a:r>
              <a:rPr lang="en-US" sz="1200" i="1" dirty="0" err="1"/>
              <a:t>adına</a:t>
            </a:r>
            <a:r>
              <a:rPr lang="en-US" sz="1200" i="1" dirty="0"/>
              <a:t>;</a:t>
            </a:r>
          </a:p>
          <a:p>
            <a:pPr defTabSz="914400">
              <a:lnSpc>
                <a:spcPct val="110000"/>
              </a:lnSpc>
              <a:spcBef>
                <a:spcPts val="1000"/>
              </a:spcBef>
              <a:buClr>
                <a:schemeClr val="accent1"/>
              </a:buClr>
              <a:buSzPct val="100000"/>
            </a:pPr>
            <a:r>
              <a:rPr lang="en-US" sz="1200" i="1" dirty="0"/>
              <a:t>	</a:t>
            </a:r>
            <a:r>
              <a:rPr lang="en-US" sz="1200" i="1" dirty="0" err="1"/>
              <a:t>Tesisimiz</a:t>
            </a:r>
            <a:r>
              <a:rPr lang="en-US" sz="1200" i="1" dirty="0"/>
              <a:t>, </a:t>
            </a:r>
            <a:r>
              <a:rPr lang="en-US" sz="1200" i="1" dirty="0" err="1"/>
              <a:t>kurulduğu</a:t>
            </a:r>
            <a:r>
              <a:rPr lang="en-US" sz="1200" i="1" dirty="0"/>
              <a:t> </a:t>
            </a:r>
            <a:r>
              <a:rPr lang="en-US" sz="1200" i="1" dirty="0" err="1"/>
              <a:t>günden</a:t>
            </a:r>
            <a:r>
              <a:rPr lang="en-US" sz="1200" i="1" dirty="0"/>
              <a:t> </a:t>
            </a:r>
            <a:r>
              <a:rPr lang="en-US" sz="1200" i="1" dirty="0" err="1"/>
              <a:t>bu</a:t>
            </a:r>
            <a:r>
              <a:rPr lang="en-US" sz="1200" i="1" dirty="0"/>
              <a:t> </a:t>
            </a:r>
            <a:r>
              <a:rPr lang="en-US" sz="1200" i="1" dirty="0" err="1"/>
              <a:t>yana</a:t>
            </a:r>
            <a:r>
              <a:rPr lang="en-US" sz="1200" i="1" dirty="0"/>
              <a:t> </a:t>
            </a:r>
            <a:r>
              <a:rPr lang="en-US" sz="1200" i="1" dirty="0" err="1"/>
              <a:t>çevreye</a:t>
            </a:r>
            <a:r>
              <a:rPr lang="en-US" sz="1200" i="1" dirty="0"/>
              <a:t> </a:t>
            </a:r>
            <a:r>
              <a:rPr lang="en-US" sz="1200" i="1" dirty="0" err="1"/>
              <a:t>duyarlı</a:t>
            </a:r>
            <a:r>
              <a:rPr lang="en-US" sz="1200" i="1" dirty="0"/>
              <a:t> </a:t>
            </a:r>
            <a:r>
              <a:rPr lang="en-US" sz="1200" i="1" dirty="0" err="1"/>
              <a:t>bir</a:t>
            </a:r>
            <a:r>
              <a:rPr lang="en-US" sz="1200" i="1" dirty="0"/>
              <a:t> </a:t>
            </a:r>
            <a:r>
              <a:rPr lang="en-US" sz="1200" i="1" dirty="0" err="1"/>
              <a:t>tesis</a:t>
            </a:r>
            <a:r>
              <a:rPr lang="en-US" sz="1200" i="1" dirty="0"/>
              <a:t> </a:t>
            </a:r>
            <a:r>
              <a:rPr lang="en-US" sz="1200" i="1" dirty="0" err="1"/>
              <a:t>olması</a:t>
            </a:r>
            <a:r>
              <a:rPr lang="en-US" sz="1200" i="1" dirty="0"/>
              <a:t> </a:t>
            </a:r>
            <a:r>
              <a:rPr lang="en-US" sz="1200" i="1" dirty="0" err="1"/>
              <a:t>yönünde</a:t>
            </a:r>
            <a:r>
              <a:rPr lang="en-US" sz="1200" i="1" dirty="0"/>
              <a:t> </a:t>
            </a:r>
            <a:r>
              <a:rPr lang="en-US" sz="1200" i="1" dirty="0" err="1"/>
              <a:t>bu</a:t>
            </a:r>
            <a:r>
              <a:rPr lang="en-US" sz="1200" i="1" dirty="0"/>
              <a:t> </a:t>
            </a:r>
            <a:r>
              <a:rPr lang="en-US" sz="1200" i="1" dirty="0" err="1"/>
              <a:t>duyarlılığı</a:t>
            </a:r>
            <a:r>
              <a:rPr lang="en-US" sz="1200" i="1" dirty="0"/>
              <a:t> </a:t>
            </a:r>
            <a:r>
              <a:rPr lang="en-US" sz="1200" i="1" dirty="0" err="1"/>
              <a:t>devam</a:t>
            </a:r>
            <a:r>
              <a:rPr lang="en-US" sz="1200" i="1" dirty="0"/>
              <a:t> </a:t>
            </a:r>
            <a:r>
              <a:rPr lang="en-US" sz="1200" i="1" dirty="0" err="1"/>
              <a:t>ettirebilmek</a:t>
            </a:r>
            <a:r>
              <a:rPr lang="en-US" sz="1200" i="1" dirty="0"/>
              <a:t> </a:t>
            </a:r>
            <a:r>
              <a:rPr lang="en-US" sz="1200" i="1" dirty="0" err="1"/>
              <a:t>için</a:t>
            </a:r>
            <a:r>
              <a:rPr lang="en-US" sz="1200" i="1" dirty="0"/>
              <a:t> </a:t>
            </a:r>
            <a:r>
              <a:rPr lang="en-US" sz="1200" i="1" dirty="0" err="1"/>
              <a:t>yürürlükte</a:t>
            </a:r>
            <a:r>
              <a:rPr lang="en-US" sz="1200" i="1" dirty="0"/>
              <a:t> </a:t>
            </a:r>
            <a:r>
              <a:rPr lang="en-US" sz="1200" i="1" dirty="0" err="1"/>
              <a:t>bulunan</a:t>
            </a:r>
            <a:r>
              <a:rPr lang="en-US" sz="1200" i="1" dirty="0"/>
              <a:t> </a:t>
            </a:r>
            <a:r>
              <a:rPr lang="en-US" sz="1200" i="1" dirty="0" err="1"/>
              <a:t>tüm</a:t>
            </a:r>
            <a:r>
              <a:rPr lang="en-US" sz="1200" i="1" dirty="0"/>
              <a:t> </a:t>
            </a:r>
            <a:r>
              <a:rPr lang="en-US" sz="1200" i="1" dirty="0" err="1"/>
              <a:t>çevre</a:t>
            </a:r>
            <a:r>
              <a:rPr lang="en-US" sz="1200" i="1" dirty="0"/>
              <a:t> </a:t>
            </a:r>
            <a:r>
              <a:rPr lang="en-US" sz="1200" i="1" dirty="0" err="1"/>
              <a:t>ile</a:t>
            </a:r>
            <a:r>
              <a:rPr lang="en-US" sz="1200" i="1" dirty="0"/>
              <a:t> </a:t>
            </a:r>
            <a:r>
              <a:rPr lang="en-US" sz="1200" i="1" dirty="0" err="1"/>
              <a:t>ilgili</a:t>
            </a:r>
            <a:r>
              <a:rPr lang="en-US" sz="1200" i="1" dirty="0"/>
              <a:t> </a:t>
            </a:r>
            <a:r>
              <a:rPr lang="en-US" sz="1200" i="1" dirty="0" err="1"/>
              <a:t>yasal</a:t>
            </a:r>
            <a:r>
              <a:rPr lang="en-US" sz="1200" i="1" dirty="0"/>
              <a:t> </a:t>
            </a:r>
            <a:r>
              <a:rPr lang="en-US" sz="1200" i="1" dirty="0" err="1"/>
              <a:t>mevzuat</a:t>
            </a:r>
            <a:r>
              <a:rPr lang="en-US" sz="1200" i="1" dirty="0"/>
              <a:t> </a:t>
            </a:r>
            <a:r>
              <a:rPr lang="en-US" sz="1200" i="1" dirty="0" err="1"/>
              <a:t>ve</a:t>
            </a:r>
            <a:r>
              <a:rPr lang="en-US" sz="1200" i="1" dirty="0"/>
              <a:t> </a:t>
            </a:r>
            <a:r>
              <a:rPr lang="en-US" sz="1200" i="1" dirty="0" err="1"/>
              <a:t>idari</a:t>
            </a:r>
            <a:r>
              <a:rPr lang="en-US" sz="1200" i="1" dirty="0"/>
              <a:t> </a:t>
            </a:r>
            <a:r>
              <a:rPr lang="en-US" sz="1200" i="1" dirty="0" err="1"/>
              <a:t>düzenlemelere</a:t>
            </a:r>
            <a:r>
              <a:rPr lang="en-US" sz="1200" i="1" dirty="0"/>
              <a:t> </a:t>
            </a:r>
            <a:r>
              <a:rPr lang="en-US" sz="1200" i="1" dirty="0" err="1"/>
              <a:t>uymak</a:t>
            </a:r>
            <a:r>
              <a:rPr lang="en-US" sz="1200" i="1" dirty="0"/>
              <a:t>, </a:t>
            </a:r>
          </a:p>
          <a:p>
            <a:pPr defTabSz="914400">
              <a:lnSpc>
                <a:spcPct val="110000"/>
              </a:lnSpc>
              <a:spcBef>
                <a:spcPts val="1000"/>
              </a:spcBef>
              <a:buClr>
                <a:schemeClr val="accent1"/>
              </a:buClr>
              <a:buSzPct val="100000"/>
            </a:pPr>
            <a:r>
              <a:rPr lang="en-US" sz="1200" i="1" dirty="0"/>
              <a:t>	</a:t>
            </a:r>
            <a:r>
              <a:rPr lang="en-US" sz="1200" i="1" dirty="0" err="1"/>
              <a:t>Atıklarımızın</a:t>
            </a:r>
            <a:r>
              <a:rPr lang="en-US" sz="1200" i="1" dirty="0"/>
              <a:t> </a:t>
            </a:r>
            <a:r>
              <a:rPr lang="en-US" sz="1200" i="1" dirty="0" err="1"/>
              <a:t>çevresel</a:t>
            </a:r>
            <a:r>
              <a:rPr lang="en-US" sz="1200" i="1" dirty="0"/>
              <a:t> </a:t>
            </a:r>
            <a:r>
              <a:rPr lang="en-US" sz="1200" i="1" dirty="0" err="1"/>
              <a:t>etkilerini</a:t>
            </a:r>
            <a:r>
              <a:rPr lang="en-US" sz="1200" i="1" dirty="0"/>
              <a:t> </a:t>
            </a:r>
            <a:r>
              <a:rPr lang="en-US" sz="1200" i="1" dirty="0" err="1"/>
              <a:t>kontrol</a:t>
            </a:r>
            <a:r>
              <a:rPr lang="en-US" sz="1200" i="1" dirty="0"/>
              <a:t> </a:t>
            </a:r>
            <a:r>
              <a:rPr lang="en-US" sz="1200" i="1" dirty="0" err="1"/>
              <a:t>altında</a:t>
            </a:r>
            <a:r>
              <a:rPr lang="en-US" sz="1200" i="1" dirty="0"/>
              <a:t> </a:t>
            </a:r>
            <a:r>
              <a:rPr lang="en-US" sz="1200" i="1" dirty="0" err="1"/>
              <a:t>tutarak</a:t>
            </a:r>
            <a:r>
              <a:rPr lang="en-US" sz="1200" i="1" dirty="0"/>
              <a:t> </a:t>
            </a:r>
            <a:r>
              <a:rPr lang="en-US" sz="1200" i="1" dirty="0" err="1"/>
              <a:t>geri</a:t>
            </a:r>
            <a:r>
              <a:rPr lang="en-US" sz="1200" i="1" dirty="0"/>
              <a:t> </a:t>
            </a:r>
            <a:r>
              <a:rPr lang="en-US" sz="1200" i="1" dirty="0" err="1"/>
              <a:t>kazanımı</a:t>
            </a:r>
            <a:r>
              <a:rPr lang="en-US" sz="1200" i="1" dirty="0"/>
              <a:t> </a:t>
            </a:r>
            <a:r>
              <a:rPr lang="en-US" sz="1200" i="1" dirty="0" err="1"/>
              <a:t>olmayan</a:t>
            </a:r>
            <a:r>
              <a:rPr lang="en-US" sz="1200" i="1" dirty="0"/>
              <a:t> </a:t>
            </a:r>
            <a:r>
              <a:rPr lang="en-US" sz="1200" i="1" dirty="0" err="1"/>
              <a:t>atıklarımızı</a:t>
            </a:r>
            <a:r>
              <a:rPr lang="en-US" sz="1200" i="1" dirty="0"/>
              <a:t> </a:t>
            </a:r>
            <a:r>
              <a:rPr lang="en-US" sz="1200" i="1" dirty="0" err="1"/>
              <a:t>çevreye</a:t>
            </a:r>
            <a:r>
              <a:rPr lang="en-US" sz="1200" i="1" dirty="0"/>
              <a:t> </a:t>
            </a:r>
            <a:r>
              <a:rPr lang="en-US" sz="1200" i="1" dirty="0" err="1"/>
              <a:t>zarar</a:t>
            </a:r>
            <a:r>
              <a:rPr lang="en-US" sz="1200" i="1" dirty="0"/>
              <a:t> </a:t>
            </a:r>
            <a:r>
              <a:rPr lang="en-US" sz="1200" i="1" dirty="0" err="1"/>
              <a:t>vermeyecek</a:t>
            </a:r>
            <a:r>
              <a:rPr lang="en-US" sz="1200" i="1" dirty="0"/>
              <a:t> </a:t>
            </a:r>
            <a:r>
              <a:rPr lang="en-US" sz="1200" i="1" dirty="0" err="1"/>
              <a:t>şekilde</a:t>
            </a:r>
            <a:r>
              <a:rPr lang="en-US" sz="1200" i="1" dirty="0"/>
              <a:t> </a:t>
            </a:r>
            <a:r>
              <a:rPr lang="en-US" sz="1200" i="1" dirty="0" err="1"/>
              <a:t>bertaraf</a:t>
            </a:r>
            <a:r>
              <a:rPr lang="en-US" sz="1200" i="1" dirty="0"/>
              <a:t> </a:t>
            </a:r>
            <a:r>
              <a:rPr lang="en-US" sz="1200" i="1" dirty="0" err="1"/>
              <a:t>etmek</a:t>
            </a:r>
            <a:r>
              <a:rPr lang="en-US" sz="1200" i="1" dirty="0"/>
              <a:t> </a:t>
            </a:r>
            <a:r>
              <a:rPr lang="en-US" sz="1200" i="1" dirty="0" err="1"/>
              <a:t>ve</a:t>
            </a:r>
            <a:r>
              <a:rPr lang="en-US" sz="1200" i="1" dirty="0"/>
              <a:t>/</a:t>
            </a:r>
            <a:r>
              <a:rPr lang="en-US" sz="1200" i="1" dirty="0" err="1"/>
              <a:t>veya</a:t>
            </a:r>
            <a:r>
              <a:rPr lang="en-US" sz="1200" i="1" dirty="0"/>
              <a:t> </a:t>
            </a:r>
            <a:r>
              <a:rPr lang="en-US" sz="1200" i="1" dirty="0" err="1"/>
              <a:t>ettirmek</a:t>
            </a:r>
            <a:r>
              <a:rPr lang="en-US" sz="1200" i="1" dirty="0"/>
              <a:t>, </a:t>
            </a:r>
            <a:r>
              <a:rPr lang="en-US" sz="1200" i="1" dirty="0" err="1"/>
              <a:t>faaliyetlerimizden</a:t>
            </a:r>
            <a:r>
              <a:rPr lang="en-US" sz="1200" i="1" dirty="0"/>
              <a:t> </a:t>
            </a:r>
            <a:r>
              <a:rPr lang="en-US" sz="1200" i="1" dirty="0" err="1"/>
              <a:t>kaynaklanan</a:t>
            </a:r>
            <a:r>
              <a:rPr lang="en-US" sz="1200" i="1" dirty="0"/>
              <a:t> </a:t>
            </a:r>
            <a:r>
              <a:rPr lang="en-US" sz="1200" i="1" dirty="0" err="1"/>
              <a:t>çevresel</a:t>
            </a:r>
            <a:r>
              <a:rPr lang="en-US" sz="1200" i="1" dirty="0"/>
              <a:t> </a:t>
            </a:r>
            <a:r>
              <a:rPr lang="en-US" sz="1200" i="1" dirty="0" err="1"/>
              <a:t>etkileri</a:t>
            </a:r>
            <a:r>
              <a:rPr lang="en-US" sz="1200" i="1" dirty="0"/>
              <a:t> </a:t>
            </a:r>
            <a:r>
              <a:rPr lang="en-US" sz="1200" i="1" dirty="0" err="1"/>
              <a:t>sürekli</a:t>
            </a:r>
            <a:r>
              <a:rPr lang="en-US" sz="1200" i="1" dirty="0"/>
              <a:t> </a:t>
            </a:r>
            <a:r>
              <a:rPr lang="en-US" sz="1200" i="1" dirty="0" err="1"/>
              <a:t>kontrol</a:t>
            </a:r>
            <a:r>
              <a:rPr lang="en-US" sz="1200" i="1" dirty="0"/>
              <a:t> </a:t>
            </a:r>
            <a:r>
              <a:rPr lang="en-US" sz="1200" i="1" dirty="0" err="1"/>
              <a:t>altında</a:t>
            </a:r>
            <a:r>
              <a:rPr lang="en-US" sz="1200" i="1" dirty="0"/>
              <a:t> </a:t>
            </a:r>
            <a:r>
              <a:rPr lang="en-US" sz="1200" i="1" dirty="0" err="1"/>
              <a:t>tutarak</a:t>
            </a:r>
            <a:r>
              <a:rPr lang="en-US" sz="1200" i="1" dirty="0"/>
              <a:t> </a:t>
            </a:r>
            <a:r>
              <a:rPr lang="en-US" sz="1200" i="1" dirty="0" err="1"/>
              <a:t>çevre</a:t>
            </a:r>
            <a:r>
              <a:rPr lang="en-US" sz="1200" i="1" dirty="0"/>
              <a:t> </a:t>
            </a:r>
            <a:r>
              <a:rPr lang="en-US" sz="1200" i="1" dirty="0" err="1"/>
              <a:t>performansımızı</a:t>
            </a:r>
            <a:r>
              <a:rPr lang="en-US" sz="1200" i="1" dirty="0"/>
              <a:t> </a:t>
            </a:r>
            <a:r>
              <a:rPr lang="en-US" sz="1200" i="1" dirty="0" err="1"/>
              <a:t>geliştirmek</a:t>
            </a:r>
            <a:r>
              <a:rPr lang="en-US" sz="1200" i="1" dirty="0"/>
              <a:t>, </a:t>
            </a:r>
            <a:r>
              <a:rPr lang="en-US" sz="1200" i="1" dirty="0" err="1"/>
              <a:t>Ayrıca</a:t>
            </a:r>
            <a:r>
              <a:rPr lang="en-US" sz="1200" i="1" dirty="0"/>
              <a:t>, </a:t>
            </a:r>
            <a:r>
              <a:rPr lang="en-US" sz="1200" i="1" dirty="0" err="1"/>
              <a:t>çevre</a:t>
            </a:r>
            <a:r>
              <a:rPr lang="en-US" sz="1200" i="1" dirty="0"/>
              <a:t> </a:t>
            </a:r>
            <a:r>
              <a:rPr lang="en-US" sz="1200" i="1" dirty="0" err="1"/>
              <a:t>kirliliğini</a:t>
            </a:r>
            <a:r>
              <a:rPr lang="en-US" sz="1200" i="1" dirty="0"/>
              <a:t> </a:t>
            </a:r>
            <a:r>
              <a:rPr lang="en-US" sz="1200" i="1" dirty="0" err="1"/>
              <a:t>önlemeye</a:t>
            </a:r>
            <a:r>
              <a:rPr lang="en-US" sz="1200" i="1" dirty="0"/>
              <a:t> </a:t>
            </a:r>
            <a:r>
              <a:rPr lang="en-US" sz="1200" i="1" dirty="0" err="1"/>
              <a:t>yardımcı</a:t>
            </a:r>
            <a:r>
              <a:rPr lang="en-US" sz="1200" i="1" dirty="0"/>
              <a:t> </a:t>
            </a:r>
            <a:r>
              <a:rPr lang="en-US" sz="1200" i="1" dirty="0" err="1"/>
              <a:t>olmak</a:t>
            </a:r>
            <a:r>
              <a:rPr lang="en-US" sz="1200" i="1" dirty="0"/>
              <a:t> </a:t>
            </a:r>
            <a:r>
              <a:rPr lang="en-US" sz="1200" i="1" dirty="0" err="1"/>
              <a:t>ve</a:t>
            </a:r>
            <a:r>
              <a:rPr lang="en-US" sz="1200" i="1" dirty="0"/>
              <a:t> </a:t>
            </a:r>
            <a:r>
              <a:rPr lang="en-US" sz="1200" i="1" dirty="0" err="1"/>
              <a:t>bu</a:t>
            </a:r>
            <a:r>
              <a:rPr lang="en-US" sz="1200" i="1" dirty="0"/>
              <a:t> </a:t>
            </a:r>
            <a:r>
              <a:rPr lang="en-US" sz="1200" i="1" dirty="0" err="1"/>
              <a:t>konuda</a:t>
            </a:r>
            <a:r>
              <a:rPr lang="en-US" sz="1200" i="1" dirty="0"/>
              <a:t> </a:t>
            </a:r>
            <a:r>
              <a:rPr lang="en-US" sz="1200" i="1" dirty="0" err="1"/>
              <a:t>daima</a:t>
            </a:r>
            <a:r>
              <a:rPr lang="en-US" sz="1200" i="1" dirty="0"/>
              <a:t> </a:t>
            </a:r>
            <a:r>
              <a:rPr lang="en-US" sz="1200" i="1" dirty="0" err="1"/>
              <a:t>iyileştirmeler</a:t>
            </a:r>
            <a:r>
              <a:rPr lang="en-US" sz="1200" i="1" dirty="0"/>
              <a:t> </a:t>
            </a:r>
            <a:r>
              <a:rPr lang="en-US" sz="1200" i="1" dirty="0" err="1"/>
              <a:t>yapmaya</a:t>
            </a:r>
            <a:r>
              <a:rPr lang="en-US" sz="1200" i="1" dirty="0"/>
              <a:t> </a:t>
            </a:r>
            <a:r>
              <a:rPr lang="en-US" sz="1200" i="1" dirty="0" err="1"/>
              <a:t>çalışmak</a:t>
            </a:r>
            <a:r>
              <a:rPr lang="en-US" sz="1200" i="1" dirty="0"/>
              <a:t> </a:t>
            </a:r>
            <a:r>
              <a:rPr lang="en-US" sz="1200" i="1" dirty="0" err="1"/>
              <a:t>ve</a:t>
            </a:r>
            <a:r>
              <a:rPr lang="en-US" sz="1200" i="1" dirty="0"/>
              <a:t> </a:t>
            </a:r>
            <a:r>
              <a:rPr lang="en-US" sz="1200" i="1" dirty="0" err="1"/>
              <a:t>doğal</a:t>
            </a:r>
            <a:r>
              <a:rPr lang="en-US" sz="1200" i="1" dirty="0"/>
              <a:t> </a:t>
            </a:r>
            <a:r>
              <a:rPr lang="en-US" sz="1200" i="1" dirty="0" err="1"/>
              <a:t>kaynak</a:t>
            </a:r>
            <a:r>
              <a:rPr lang="en-US" sz="1200" i="1" dirty="0"/>
              <a:t> </a:t>
            </a:r>
            <a:r>
              <a:rPr lang="en-US" sz="1200" i="1" dirty="0" err="1"/>
              <a:t>kullanımlarını</a:t>
            </a:r>
            <a:r>
              <a:rPr lang="en-US" sz="1200" i="1" dirty="0"/>
              <a:t> </a:t>
            </a:r>
            <a:r>
              <a:rPr lang="en-US" sz="1200" i="1" dirty="0" err="1"/>
              <a:t>en</a:t>
            </a:r>
            <a:r>
              <a:rPr lang="en-US" sz="1200" i="1" dirty="0"/>
              <a:t> </a:t>
            </a:r>
            <a:r>
              <a:rPr lang="en-US" sz="1200" i="1" dirty="0" err="1"/>
              <a:t>aza</a:t>
            </a:r>
            <a:r>
              <a:rPr lang="en-US" sz="1200" i="1" dirty="0"/>
              <a:t> </a:t>
            </a:r>
            <a:r>
              <a:rPr lang="en-US" sz="1200" i="1" dirty="0" err="1"/>
              <a:t>indirgeyecek</a:t>
            </a:r>
            <a:r>
              <a:rPr lang="en-US" sz="1200" i="1" dirty="0"/>
              <a:t> </a:t>
            </a:r>
            <a:r>
              <a:rPr lang="en-US" sz="1200" i="1" dirty="0" err="1"/>
              <a:t>çalışmalar</a:t>
            </a:r>
            <a:r>
              <a:rPr lang="en-US" sz="1200" i="1" dirty="0"/>
              <a:t> </a:t>
            </a:r>
            <a:r>
              <a:rPr lang="en-US" sz="1200" i="1" dirty="0" err="1"/>
              <a:t>yapmak</a:t>
            </a:r>
            <a:r>
              <a:rPr lang="en-US" sz="1200" i="1" dirty="0"/>
              <a:t>, </a:t>
            </a:r>
          </a:p>
          <a:p>
            <a:pPr defTabSz="914400">
              <a:lnSpc>
                <a:spcPct val="110000"/>
              </a:lnSpc>
              <a:spcBef>
                <a:spcPts val="1000"/>
              </a:spcBef>
              <a:buClr>
                <a:schemeClr val="accent1"/>
              </a:buClr>
              <a:buSzPct val="100000"/>
            </a:pPr>
            <a:r>
              <a:rPr lang="en-US" sz="1200" i="1" dirty="0"/>
              <a:t>	</a:t>
            </a:r>
            <a:r>
              <a:rPr lang="en-US" sz="1200" i="1" dirty="0" err="1"/>
              <a:t>Faaliyetlerimizin</a:t>
            </a:r>
            <a:r>
              <a:rPr lang="en-US" sz="1200" i="1" dirty="0"/>
              <a:t> </a:t>
            </a:r>
            <a:r>
              <a:rPr lang="en-US" sz="1200" i="1" dirty="0" err="1"/>
              <a:t>çevreye</a:t>
            </a:r>
            <a:r>
              <a:rPr lang="en-US" sz="1200" i="1" dirty="0"/>
              <a:t> </a:t>
            </a:r>
            <a:r>
              <a:rPr lang="en-US" sz="1200" i="1" dirty="0" err="1"/>
              <a:t>ve</a:t>
            </a:r>
            <a:r>
              <a:rPr lang="en-US" sz="1200" i="1" dirty="0"/>
              <a:t> </a:t>
            </a:r>
            <a:r>
              <a:rPr lang="en-US" sz="1200" i="1" dirty="0" err="1"/>
              <a:t>insan</a:t>
            </a:r>
            <a:r>
              <a:rPr lang="en-US" sz="1200" i="1" dirty="0"/>
              <a:t> </a:t>
            </a:r>
            <a:r>
              <a:rPr lang="en-US" sz="1200" i="1" dirty="0" err="1"/>
              <a:t>sağlığına</a:t>
            </a:r>
            <a:r>
              <a:rPr lang="en-US" sz="1200" i="1" dirty="0"/>
              <a:t> </a:t>
            </a:r>
            <a:r>
              <a:rPr lang="en-US" sz="1200" i="1" dirty="0" err="1"/>
              <a:t>olan</a:t>
            </a:r>
            <a:r>
              <a:rPr lang="en-US" sz="1200" i="1" dirty="0"/>
              <a:t> </a:t>
            </a:r>
            <a:r>
              <a:rPr lang="en-US" sz="1200" i="1" dirty="0" err="1"/>
              <a:t>etkilerini</a:t>
            </a:r>
            <a:r>
              <a:rPr lang="en-US" sz="1200" i="1" dirty="0"/>
              <a:t> </a:t>
            </a:r>
            <a:r>
              <a:rPr lang="en-US" sz="1200" i="1" dirty="0" err="1"/>
              <a:t>kontrol</a:t>
            </a:r>
            <a:r>
              <a:rPr lang="en-US" sz="1200" i="1" dirty="0"/>
              <a:t> </a:t>
            </a:r>
            <a:r>
              <a:rPr lang="en-US" sz="1200" i="1" dirty="0" err="1"/>
              <a:t>altında</a:t>
            </a:r>
            <a:r>
              <a:rPr lang="en-US" sz="1200" i="1" dirty="0"/>
              <a:t> </a:t>
            </a:r>
            <a:r>
              <a:rPr lang="en-US" sz="1200" i="1" dirty="0" err="1"/>
              <a:t>tutarak</a:t>
            </a:r>
            <a:r>
              <a:rPr lang="en-US" sz="1200" i="1" dirty="0"/>
              <a:t>, </a:t>
            </a:r>
            <a:r>
              <a:rPr lang="en-US" sz="1200" i="1" dirty="0" err="1"/>
              <a:t>sürdürülebilir</a:t>
            </a:r>
            <a:r>
              <a:rPr lang="en-US" sz="1200" i="1" dirty="0"/>
              <a:t> </a:t>
            </a:r>
            <a:r>
              <a:rPr lang="en-US" sz="1200" i="1" dirty="0" err="1"/>
              <a:t>kalkınma</a:t>
            </a:r>
            <a:r>
              <a:rPr lang="en-US" sz="1200" i="1" dirty="0"/>
              <a:t> </a:t>
            </a:r>
            <a:r>
              <a:rPr lang="en-US" sz="1200" i="1" dirty="0" err="1"/>
              <a:t>ilkeleriyle</a:t>
            </a:r>
            <a:r>
              <a:rPr lang="en-US" sz="1200" i="1" dirty="0"/>
              <a:t> </a:t>
            </a:r>
            <a:r>
              <a:rPr lang="en-US" sz="1200" i="1" dirty="0" err="1"/>
              <a:t>tutarlı</a:t>
            </a:r>
            <a:r>
              <a:rPr lang="en-US" sz="1200" i="1" dirty="0"/>
              <a:t> </a:t>
            </a:r>
            <a:r>
              <a:rPr lang="en-US" sz="1200" i="1" dirty="0" err="1"/>
              <a:t>olmasını</a:t>
            </a:r>
            <a:r>
              <a:rPr lang="en-US" sz="1200" i="1" dirty="0"/>
              <a:t> </a:t>
            </a:r>
            <a:r>
              <a:rPr lang="en-US" sz="1200" i="1" dirty="0" err="1"/>
              <a:t>sağlamak</a:t>
            </a:r>
            <a:r>
              <a:rPr lang="en-US" sz="1200" i="1" dirty="0"/>
              <a:t>, </a:t>
            </a:r>
          </a:p>
          <a:p>
            <a:pPr defTabSz="914400">
              <a:lnSpc>
                <a:spcPct val="110000"/>
              </a:lnSpc>
              <a:spcBef>
                <a:spcPts val="1000"/>
              </a:spcBef>
              <a:buClr>
                <a:schemeClr val="accent1"/>
              </a:buClr>
              <a:buSzPct val="100000"/>
            </a:pPr>
            <a:r>
              <a:rPr lang="en-US" sz="1200" i="1" dirty="0"/>
              <a:t>	</a:t>
            </a:r>
            <a:r>
              <a:rPr lang="en-US" sz="1200" i="1" dirty="0" err="1"/>
              <a:t>Çevre</a:t>
            </a:r>
            <a:r>
              <a:rPr lang="en-US" sz="1200" i="1" dirty="0"/>
              <a:t> </a:t>
            </a:r>
            <a:r>
              <a:rPr lang="en-US" sz="1200" i="1" dirty="0" err="1"/>
              <a:t>bilincinin</a:t>
            </a:r>
            <a:r>
              <a:rPr lang="en-US" sz="1200" i="1" dirty="0"/>
              <a:t>, </a:t>
            </a:r>
            <a:r>
              <a:rPr lang="en-US" sz="1200" i="1" dirty="0" err="1"/>
              <a:t>sadece</a:t>
            </a:r>
            <a:r>
              <a:rPr lang="en-US" sz="1200" i="1" dirty="0"/>
              <a:t> </a:t>
            </a:r>
            <a:r>
              <a:rPr lang="en-US" sz="1200" i="1" dirty="0" err="1"/>
              <a:t>çalışanlarımızca</a:t>
            </a:r>
            <a:r>
              <a:rPr lang="en-US" sz="1200" i="1" dirty="0"/>
              <a:t> </a:t>
            </a:r>
            <a:r>
              <a:rPr lang="en-US" sz="1200" i="1" dirty="0" err="1"/>
              <a:t>değil</a:t>
            </a:r>
            <a:r>
              <a:rPr lang="en-US" sz="1200" i="1" dirty="0"/>
              <a:t>, </a:t>
            </a:r>
            <a:r>
              <a:rPr lang="en-US" sz="1200" i="1" dirty="0" err="1"/>
              <a:t>konuklarımız</a:t>
            </a:r>
            <a:r>
              <a:rPr lang="en-US" sz="1200" i="1" dirty="0"/>
              <a:t> </a:t>
            </a:r>
            <a:r>
              <a:rPr lang="en-US" sz="1200" i="1" dirty="0" err="1"/>
              <a:t>ve</a:t>
            </a:r>
            <a:r>
              <a:rPr lang="en-US" sz="1200" i="1" dirty="0"/>
              <a:t> </a:t>
            </a:r>
            <a:r>
              <a:rPr lang="en-US" sz="1200" i="1" dirty="0" err="1"/>
              <a:t>yetkili</a:t>
            </a:r>
            <a:r>
              <a:rPr lang="en-US" sz="1200" i="1" dirty="0"/>
              <a:t> </a:t>
            </a:r>
            <a:r>
              <a:rPr lang="en-US" sz="1200" i="1" dirty="0" err="1"/>
              <a:t>mercilerce</a:t>
            </a:r>
            <a:r>
              <a:rPr lang="en-US" sz="1200" i="1" dirty="0"/>
              <a:t> de </a:t>
            </a:r>
            <a:r>
              <a:rPr lang="en-US" sz="1200" i="1" dirty="0" err="1"/>
              <a:t>benimsenmesini</a:t>
            </a:r>
            <a:r>
              <a:rPr lang="en-US" sz="1200" i="1" dirty="0"/>
              <a:t> </a:t>
            </a:r>
            <a:r>
              <a:rPr lang="en-US" sz="1200" i="1" dirty="0" err="1"/>
              <a:t>sağlamak</a:t>
            </a:r>
            <a:r>
              <a:rPr lang="en-US" sz="1200" i="1" dirty="0"/>
              <a:t> </a:t>
            </a:r>
            <a:r>
              <a:rPr lang="en-US" sz="1200" i="1" dirty="0" err="1"/>
              <a:t>amacı</a:t>
            </a:r>
            <a:r>
              <a:rPr lang="en-US" sz="1200" i="1" dirty="0"/>
              <a:t> </a:t>
            </a:r>
            <a:r>
              <a:rPr lang="en-US" sz="1200" i="1" dirty="0" err="1"/>
              <a:t>ile</a:t>
            </a:r>
            <a:r>
              <a:rPr lang="en-US" sz="1200" i="1" dirty="0"/>
              <a:t> </a:t>
            </a:r>
            <a:r>
              <a:rPr lang="en-US" sz="1200" i="1" dirty="0" err="1"/>
              <a:t>yerel</a:t>
            </a:r>
            <a:r>
              <a:rPr lang="en-US" sz="1200" i="1" dirty="0"/>
              <a:t> </a:t>
            </a:r>
            <a:r>
              <a:rPr lang="en-US" sz="1200" i="1" dirty="0" err="1"/>
              <a:t>yönetimlerle</a:t>
            </a:r>
            <a:r>
              <a:rPr lang="en-US" sz="1200" i="1" dirty="0"/>
              <a:t> </a:t>
            </a:r>
            <a:r>
              <a:rPr lang="en-US" sz="1200" i="1" dirty="0" err="1"/>
              <a:t>işbirliği</a:t>
            </a:r>
            <a:r>
              <a:rPr lang="en-US" sz="1200" i="1" dirty="0"/>
              <a:t> </a:t>
            </a:r>
            <a:r>
              <a:rPr lang="en-US" sz="1200" i="1" dirty="0" err="1"/>
              <a:t>yaparak</a:t>
            </a:r>
            <a:r>
              <a:rPr lang="en-US" sz="1200" i="1" dirty="0"/>
              <a:t> </a:t>
            </a:r>
            <a:r>
              <a:rPr lang="en-US" sz="1200" i="1" dirty="0" err="1"/>
              <a:t>çevre</a:t>
            </a:r>
            <a:r>
              <a:rPr lang="en-US" sz="1200" i="1" dirty="0"/>
              <a:t> </a:t>
            </a:r>
            <a:r>
              <a:rPr lang="en-US" sz="1200" i="1" dirty="0" err="1"/>
              <a:t>koruma</a:t>
            </a:r>
            <a:r>
              <a:rPr lang="en-US" sz="1200" i="1" dirty="0"/>
              <a:t> </a:t>
            </a:r>
            <a:r>
              <a:rPr lang="en-US" sz="1200" i="1" dirty="0" err="1"/>
              <a:t>projeleri</a:t>
            </a:r>
            <a:r>
              <a:rPr lang="en-US" sz="1200" i="1" dirty="0"/>
              <a:t> </a:t>
            </a:r>
            <a:r>
              <a:rPr lang="en-US" sz="1200" i="1" dirty="0" err="1"/>
              <a:t>üretilmesine</a:t>
            </a:r>
            <a:r>
              <a:rPr lang="en-US" sz="1200" i="1" dirty="0"/>
              <a:t> </a:t>
            </a:r>
            <a:r>
              <a:rPr lang="en-US" sz="1200" i="1" dirty="0" err="1"/>
              <a:t>katkıda</a:t>
            </a:r>
            <a:r>
              <a:rPr lang="en-US" sz="1200" i="1" dirty="0"/>
              <a:t> </a:t>
            </a:r>
            <a:r>
              <a:rPr lang="en-US" sz="1200" i="1" dirty="0" err="1"/>
              <a:t>bulunmak</a:t>
            </a:r>
            <a:r>
              <a:rPr lang="en-US" sz="1200" i="1" dirty="0"/>
              <a:t>, </a:t>
            </a:r>
            <a:r>
              <a:rPr lang="en-US" sz="1200" i="1" dirty="0" err="1"/>
              <a:t>Yakın</a:t>
            </a:r>
            <a:r>
              <a:rPr lang="en-US" sz="1200" i="1" dirty="0"/>
              <a:t> </a:t>
            </a:r>
            <a:r>
              <a:rPr lang="en-US" sz="1200" i="1" dirty="0" err="1"/>
              <a:t>çevremizi</a:t>
            </a:r>
            <a:r>
              <a:rPr lang="en-US" sz="1200" i="1" dirty="0"/>
              <a:t> </a:t>
            </a:r>
            <a:r>
              <a:rPr lang="en-US" sz="1200" i="1" dirty="0" err="1"/>
              <a:t>bilinçlendirmek</a:t>
            </a:r>
            <a:r>
              <a:rPr lang="en-US" sz="1200" i="1" dirty="0"/>
              <a:t> </a:t>
            </a:r>
            <a:r>
              <a:rPr lang="en-US" sz="1200" i="1" dirty="0" err="1"/>
              <a:t>ve</a:t>
            </a:r>
            <a:r>
              <a:rPr lang="en-US" sz="1200" i="1" dirty="0"/>
              <a:t> </a:t>
            </a:r>
            <a:r>
              <a:rPr lang="en-US" sz="1200" i="1" dirty="0" err="1"/>
              <a:t>korumak</a:t>
            </a:r>
            <a:r>
              <a:rPr lang="en-US" sz="1200" i="1" dirty="0"/>
              <a:t>, </a:t>
            </a:r>
            <a:r>
              <a:rPr lang="en-US" sz="1200" i="1" dirty="0" err="1"/>
              <a:t>birlikte</a:t>
            </a:r>
            <a:r>
              <a:rPr lang="en-US" sz="1200" i="1" dirty="0"/>
              <a:t> </a:t>
            </a:r>
            <a:r>
              <a:rPr lang="en-US" sz="1200" i="1" dirty="0" err="1"/>
              <a:t>çalıştığımız</a:t>
            </a:r>
            <a:r>
              <a:rPr lang="en-US" sz="1200" i="1" dirty="0"/>
              <a:t> </a:t>
            </a:r>
            <a:r>
              <a:rPr lang="en-US" sz="1200" i="1" dirty="0" err="1"/>
              <a:t>firmaların</a:t>
            </a:r>
            <a:r>
              <a:rPr lang="en-US" sz="1200" i="1" dirty="0"/>
              <a:t> da </a:t>
            </a:r>
            <a:r>
              <a:rPr lang="en-US" sz="1200" i="1" dirty="0" err="1"/>
              <a:t>aynı</a:t>
            </a:r>
            <a:r>
              <a:rPr lang="en-US" sz="1200" i="1" dirty="0"/>
              <a:t> </a:t>
            </a:r>
            <a:r>
              <a:rPr lang="en-US" sz="1200" i="1" dirty="0" err="1"/>
              <a:t>duyarlılıkla</a:t>
            </a:r>
            <a:r>
              <a:rPr lang="en-US" sz="1200" i="1" dirty="0"/>
              <a:t> </a:t>
            </a:r>
            <a:r>
              <a:rPr lang="en-US" sz="1200" i="1" dirty="0" err="1"/>
              <a:t>yaklaşmasını</a:t>
            </a:r>
            <a:r>
              <a:rPr lang="en-US" sz="1200" i="1" dirty="0"/>
              <a:t> </a:t>
            </a:r>
            <a:r>
              <a:rPr lang="en-US" sz="1200" i="1" dirty="0" err="1"/>
              <a:t>sağlamak</a:t>
            </a:r>
            <a:r>
              <a:rPr lang="en-US" sz="1200" i="1" dirty="0"/>
              <a:t>,</a:t>
            </a:r>
          </a:p>
          <a:p>
            <a:pPr defTabSz="914400">
              <a:lnSpc>
                <a:spcPct val="110000"/>
              </a:lnSpc>
              <a:spcBef>
                <a:spcPts val="1000"/>
              </a:spcBef>
              <a:buClr>
                <a:schemeClr val="accent1"/>
              </a:buClr>
              <a:buSzPct val="100000"/>
            </a:pPr>
            <a:r>
              <a:rPr lang="en-US" sz="1200" i="1" dirty="0"/>
              <a:t>	</a:t>
            </a:r>
            <a:r>
              <a:rPr lang="en-US" sz="1200" i="1" dirty="0" err="1"/>
              <a:t>Çevreyi</a:t>
            </a:r>
            <a:r>
              <a:rPr lang="en-US" sz="1200" i="1" dirty="0"/>
              <a:t> </a:t>
            </a:r>
            <a:r>
              <a:rPr lang="en-US" sz="1200" i="1" dirty="0" err="1"/>
              <a:t>ve</a:t>
            </a:r>
            <a:r>
              <a:rPr lang="en-US" sz="1200" i="1" dirty="0"/>
              <a:t> </a:t>
            </a:r>
            <a:r>
              <a:rPr lang="en-US" sz="1200" i="1" dirty="0" err="1"/>
              <a:t>doğal</a:t>
            </a:r>
            <a:r>
              <a:rPr lang="en-US" sz="1200" i="1" dirty="0"/>
              <a:t> </a:t>
            </a:r>
            <a:r>
              <a:rPr lang="en-US" sz="1200" i="1" dirty="0" err="1"/>
              <a:t>yaşamı</a:t>
            </a:r>
            <a:r>
              <a:rPr lang="en-US" sz="1200" i="1" dirty="0"/>
              <a:t> </a:t>
            </a:r>
            <a:r>
              <a:rPr lang="en-US" sz="1200" i="1" dirty="0" err="1"/>
              <a:t>korumak</a:t>
            </a:r>
            <a:r>
              <a:rPr lang="en-US" sz="1200" i="1" dirty="0"/>
              <a:t> </a:t>
            </a:r>
            <a:r>
              <a:rPr lang="en-US" sz="1200" i="1" dirty="0" err="1"/>
              <a:t>için</a:t>
            </a:r>
            <a:r>
              <a:rPr lang="en-US" sz="1200" i="1" dirty="0"/>
              <a:t> </a:t>
            </a:r>
            <a:r>
              <a:rPr lang="en-US" sz="1200" i="1" dirty="0" err="1"/>
              <a:t>yaptığımız</a:t>
            </a:r>
            <a:r>
              <a:rPr lang="en-US" sz="1200" i="1" dirty="0"/>
              <a:t> </a:t>
            </a:r>
            <a:r>
              <a:rPr lang="en-US" sz="1200" i="1" dirty="0" err="1"/>
              <a:t>çalışmaların</a:t>
            </a:r>
            <a:r>
              <a:rPr lang="en-US" sz="1200" i="1" dirty="0"/>
              <a:t> </a:t>
            </a:r>
            <a:r>
              <a:rPr lang="en-US" sz="1200" i="1" dirty="0" err="1"/>
              <a:t>başında</a:t>
            </a:r>
            <a:r>
              <a:rPr lang="en-US" sz="1200" i="1" dirty="0"/>
              <a:t> </a:t>
            </a:r>
            <a:r>
              <a:rPr lang="en-US" sz="1200" i="1" dirty="0" err="1"/>
              <a:t>atık</a:t>
            </a:r>
            <a:r>
              <a:rPr lang="en-US" sz="1200" i="1" dirty="0"/>
              <a:t> </a:t>
            </a:r>
            <a:r>
              <a:rPr lang="en-US" sz="1200" i="1" dirty="0" err="1"/>
              <a:t>yönetim</a:t>
            </a:r>
            <a:r>
              <a:rPr lang="en-US" sz="1200" i="1" dirty="0"/>
              <a:t> </a:t>
            </a:r>
            <a:r>
              <a:rPr lang="en-US" sz="1200" i="1" dirty="0" err="1"/>
              <a:t>planı</a:t>
            </a:r>
            <a:r>
              <a:rPr lang="en-US" sz="1200" i="1" dirty="0"/>
              <a:t> </a:t>
            </a:r>
            <a:r>
              <a:rPr lang="en-US" sz="1200" i="1" dirty="0" err="1"/>
              <a:t>bulunmaktadır</a:t>
            </a:r>
            <a:r>
              <a:rPr lang="en-US" sz="1200" i="1" dirty="0"/>
              <a:t>. </a:t>
            </a:r>
            <a:r>
              <a:rPr lang="en-US" sz="1200" i="1" dirty="0" err="1"/>
              <a:t>Atık</a:t>
            </a:r>
            <a:r>
              <a:rPr lang="en-US" sz="1200" i="1" dirty="0"/>
              <a:t> </a:t>
            </a:r>
            <a:r>
              <a:rPr lang="en-US" sz="1200" i="1" dirty="0" err="1"/>
              <a:t>yönetimi</a:t>
            </a:r>
            <a:r>
              <a:rPr lang="en-US" sz="1200" i="1" dirty="0"/>
              <a:t> </a:t>
            </a:r>
            <a:r>
              <a:rPr lang="en-US" sz="1200" i="1" dirty="0" err="1"/>
              <a:t>ambalaj</a:t>
            </a:r>
            <a:r>
              <a:rPr lang="en-US" sz="1200" i="1" dirty="0"/>
              <a:t> </a:t>
            </a:r>
            <a:r>
              <a:rPr lang="en-US" sz="1200" i="1" dirty="0" err="1"/>
              <a:t>atıklarının</a:t>
            </a:r>
            <a:r>
              <a:rPr lang="en-US" sz="1200" i="1" dirty="0"/>
              <a:t> </a:t>
            </a:r>
            <a:r>
              <a:rPr lang="en-US" sz="1200" i="1" dirty="0" err="1"/>
              <a:t>azaltılması</a:t>
            </a:r>
            <a:r>
              <a:rPr lang="en-US" sz="1200" i="1" dirty="0"/>
              <a:t> </a:t>
            </a:r>
            <a:r>
              <a:rPr lang="en-US" sz="1200" i="1" dirty="0" err="1"/>
              <a:t>ve</a:t>
            </a:r>
            <a:r>
              <a:rPr lang="en-US" sz="1200" i="1" dirty="0"/>
              <a:t> </a:t>
            </a:r>
            <a:r>
              <a:rPr lang="en-US" sz="1200" i="1" dirty="0" err="1"/>
              <a:t>çevreye</a:t>
            </a:r>
            <a:r>
              <a:rPr lang="en-US" sz="1200" i="1" dirty="0"/>
              <a:t> </a:t>
            </a:r>
            <a:r>
              <a:rPr lang="en-US" sz="1200" i="1" dirty="0" err="1"/>
              <a:t>verebileceği</a:t>
            </a:r>
            <a:r>
              <a:rPr lang="en-US" sz="1200" i="1" dirty="0"/>
              <a:t> </a:t>
            </a:r>
            <a:r>
              <a:rPr lang="en-US" sz="1200" i="1" dirty="0" err="1"/>
              <a:t>zararları</a:t>
            </a:r>
            <a:r>
              <a:rPr lang="en-US" sz="1200" i="1" dirty="0"/>
              <a:t> </a:t>
            </a:r>
            <a:r>
              <a:rPr lang="en-US" sz="1200" i="1" dirty="0" err="1"/>
              <a:t>önlememizi</a:t>
            </a:r>
            <a:r>
              <a:rPr lang="en-US" sz="1200" i="1" dirty="0"/>
              <a:t> </a:t>
            </a:r>
            <a:r>
              <a:rPr lang="en-US" sz="1200" i="1" dirty="0" err="1"/>
              <a:t>sağlamaktadır</a:t>
            </a:r>
            <a:r>
              <a:rPr lang="en-US" sz="1200" i="1" dirty="0"/>
              <a:t>. </a:t>
            </a:r>
          </a:p>
        </p:txBody>
      </p:sp>
    </p:spTree>
    <p:extLst>
      <p:ext uri="{BB962C8B-B14F-4D97-AF65-F5344CB8AC3E}">
        <p14:creationId xmlns:p14="http://schemas.microsoft.com/office/powerpoint/2010/main" val="262899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2497872"/>
            <a:ext cx="5193792" cy="921984"/>
          </a:xfrm>
          <a:prstGeom prst="rect">
            <a:avLst/>
          </a:prstGeom>
        </p:spPr>
        <p:txBody>
          <a:bodyPr wrap="square">
            <a:spAutoFit/>
          </a:bodyPr>
          <a:lstStyle/>
          <a:p>
            <a:pPr algn="ctr">
              <a:lnSpc>
                <a:spcPct val="200000"/>
              </a:lnSpc>
            </a:pPr>
            <a:r>
              <a:rPr lang="en-US" sz="3200" cap="all" spc="-5" dirty="0">
                <a:solidFill>
                  <a:srgbClr val="FFFFFF"/>
                </a:solidFill>
              </a:rPr>
              <a:t>ENERJİ YÖNETİMİ</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4894830" y="337458"/>
            <a:ext cx="7137513" cy="6858000"/>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400" b="1" i="1" dirty="0"/>
          </a:p>
          <a:p>
            <a:pPr algn="ctr" defTabSz="914400">
              <a:lnSpc>
                <a:spcPct val="110000"/>
              </a:lnSpc>
              <a:spcBef>
                <a:spcPts val="1000"/>
              </a:spcBef>
              <a:buClr>
                <a:schemeClr val="accent1"/>
              </a:buClr>
              <a:buSzPct val="100000"/>
            </a:pPr>
            <a:r>
              <a:rPr lang="en-US" sz="1600" b="1" i="1" dirty="0">
                <a:solidFill>
                  <a:schemeClr val="accent2">
                    <a:lumMod val="50000"/>
                  </a:schemeClr>
                </a:solidFill>
              </a:rPr>
              <a:t>ELEKTRİK TÜKETİMİ </a:t>
            </a:r>
          </a:p>
          <a:p>
            <a:pPr defTabSz="914400">
              <a:lnSpc>
                <a:spcPct val="110000"/>
              </a:lnSpc>
              <a:spcBef>
                <a:spcPts val="1000"/>
              </a:spcBef>
              <a:buClr>
                <a:schemeClr val="accent1"/>
              </a:buClr>
              <a:buSzPct val="100000"/>
            </a:pPr>
            <a:r>
              <a:rPr lang="en-US" sz="1400" i="1" dirty="0" err="1"/>
              <a:t>Otellerimizde</a:t>
            </a:r>
            <a:r>
              <a:rPr lang="en-US" sz="1400" i="1" dirty="0"/>
              <a:t> </a:t>
            </a:r>
            <a:r>
              <a:rPr lang="en-US" sz="1400" i="1" dirty="0" err="1"/>
              <a:t>elektrik</a:t>
            </a:r>
            <a:r>
              <a:rPr lang="en-US" sz="1400" i="1" dirty="0"/>
              <a:t> </a:t>
            </a:r>
            <a:r>
              <a:rPr lang="en-US" sz="1400" i="1" dirty="0" err="1"/>
              <a:t>tasarrufu</a:t>
            </a:r>
            <a:r>
              <a:rPr lang="en-US" sz="1400" i="1" dirty="0"/>
              <a:t> </a:t>
            </a:r>
            <a:r>
              <a:rPr lang="en-US" sz="1400" i="1" dirty="0" err="1"/>
              <a:t>sağlamak</a:t>
            </a:r>
            <a:r>
              <a:rPr lang="en-US" sz="1400" i="1" dirty="0"/>
              <a:t> </a:t>
            </a:r>
            <a:r>
              <a:rPr lang="en-US" sz="1400" i="1" dirty="0" err="1"/>
              <a:t>için</a:t>
            </a:r>
            <a:r>
              <a:rPr lang="en-US" sz="1400" i="1" dirty="0"/>
              <a:t> </a:t>
            </a:r>
            <a:r>
              <a:rPr lang="en-US" sz="1400" i="1" dirty="0" err="1"/>
              <a:t>alınan</a:t>
            </a:r>
            <a:r>
              <a:rPr lang="en-US" sz="1400" i="1" dirty="0"/>
              <a:t> </a:t>
            </a:r>
            <a:r>
              <a:rPr lang="en-US" sz="1400" i="1" dirty="0" err="1"/>
              <a:t>tüm</a:t>
            </a:r>
            <a:r>
              <a:rPr lang="en-US" sz="1400" i="1" dirty="0"/>
              <a:t> </a:t>
            </a:r>
            <a:r>
              <a:rPr lang="en-US" sz="1400" i="1" dirty="0" err="1"/>
              <a:t>elektrikli</a:t>
            </a:r>
            <a:r>
              <a:rPr lang="en-US" sz="1400" i="1" dirty="0"/>
              <a:t> </a:t>
            </a:r>
            <a:r>
              <a:rPr lang="en-US" sz="1400" i="1" dirty="0" err="1"/>
              <a:t>aletlerin</a:t>
            </a:r>
            <a:r>
              <a:rPr lang="en-US" sz="1400" i="1" dirty="0"/>
              <a:t> </a:t>
            </a:r>
            <a:r>
              <a:rPr lang="en-US" sz="1400" i="1" dirty="0" err="1"/>
              <a:t>enerji</a:t>
            </a:r>
            <a:r>
              <a:rPr lang="en-US" sz="1400" i="1" dirty="0"/>
              <a:t> </a:t>
            </a:r>
            <a:r>
              <a:rPr lang="en-US" sz="1400" i="1" dirty="0" err="1"/>
              <a:t>tasarruflu</a:t>
            </a:r>
            <a:r>
              <a:rPr lang="en-US" sz="1400" i="1" dirty="0"/>
              <a:t> </a:t>
            </a:r>
            <a:r>
              <a:rPr lang="en-US" sz="1400" i="1" dirty="0" err="1"/>
              <a:t>olmasına</a:t>
            </a:r>
            <a:r>
              <a:rPr lang="en-US" sz="1400" i="1" dirty="0"/>
              <a:t> </a:t>
            </a:r>
            <a:r>
              <a:rPr lang="en-US" sz="1400" i="1" dirty="0" err="1"/>
              <a:t>özen</a:t>
            </a:r>
            <a:r>
              <a:rPr lang="en-US" sz="1400" i="1" dirty="0"/>
              <a:t> </a:t>
            </a:r>
            <a:r>
              <a:rPr lang="en-US" sz="1400" i="1" dirty="0" err="1"/>
              <a:t>göstermekteyiz</a:t>
            </a:r>
            <a:r>
              <a:rPr lang="en-US" sz="1400" i="1" dirty="0"/>
              <a:t>. </a:t>
            </a:r>
            <a:r>
              <a:rPr lang="en-US" sz="1400" i="1" dirty="0" err="1"/>
              <a:t>Personellerimize</a:t>
            </a:r>
            <a:r>
              <a:rPr lang="en-US" sz="1400" i="1" dirty="0"/>
              <a:t> </a:t>
            </a:r>
            <a:r>
              <a:rPr lang="en-US" sz="1400" i="1" dirty="0" err="1"/>
              <a:t>eğitimler</a:t>
            </a:r>
            <a:r>
              <a:rPr lang="en-US" sz="1400" i="1" dirty="0"/>
              <a:t> </a:t>
            </a:r>
            <a:r>
              <a:rPr lang="en-US" sz="1400" i="1" dirty="0" err="1"/>
              <a:t>vererek</a:t>
            </a:r>
            <a:r>
              <a:rPr lang="en-US" sz="1400" i="1" dirty="0"/>
              <a:t> </a:t>
            </a:r>
            <a:r>
              <a:rPr lang="en-US" sz="1400" i="1" dirty="0" err="1"/>
              <a:t>ve</a:t>
            </a:r>
            <a:r>
              <a:rPr lang="en-US" sz="1400" i="1" dirty="0"/>
              <a:t> </a:t>
            </a:r>
            <a:r>
              <a:rPr lang="en-US" sz="1400" i="1" dirty="0" err="1"/>
              <a:t>tasarruf</a:t>
            </a:r>
            <a:r>
              <a:rPr lang="en-US" sz="1400" i="1" dirty="0"/>
              <a:t> </a:t>
            </a:r>
            <a:r>
              <a:rPr lang="en-US" sz="1400" i="1" dirty="0" err="1"/>
              <a:t>toplantılarında</a:t>
            </a:r>
            <a:r>
              <a:rPr lang="en-US" sz="1400" i="1" dirty="0"/>
              <a:t> </a:t>
            </a:r>
            <a:r>
              <a:rPr lang="en-US" sz="1400" i="1" dirty="0" err="1"/>
              <a:t>alınan</a:t>
            </a:r>
            <a:r>
              <a:rPr lang="en-US" sz="1400" i="1" dirty="0"/>
              <a:t> </a:t>
            </a:r>
            <a:r>
              <a:rPr lang="en-US" sz="1400" i="1" dirty="0" err="1"/>
              <a:t>kararlarla</a:t>
            </a:r>
            <a:r>
              <a:rPr lang="en-US" sz="1400" i="1" dirty="0"/>
              <a:t> </a:t>
            </a:r>
            <a:r>
              <a:rPr lang="en-US" sz="1400" i="1" dirty="0" err="1"/>
              <a:t>ilgili</a:t>
            </a:r>
            <a:r>
              <a:rPr lang="en-US" sz="1400" i="1" dirty="0"/>
              <a:t> </a:t>
            </a:r>
            <a:r>
              <a:rPr lang="en-US" sz="1400" i="1" dirty="0" err="1"/>
              <a:t>bilgilendirerek</a:t>
            </a:r>
            <a:r>
              <a:rPr lang="en-US" sz="1400" i="1" dirty="0"/>
              <a:t> </a:t>
            </a:r>
            <a:r>
              <a:rPr lang="en-US" sz="1400" i="1" dirty="0" err="1"/>
              <a:t>yaptığımız</a:t>
            </a:r>
            <a:r>
              <a:rPr lang="en-US" sz="1400" i="1" dirty="0"/>
              <a:t> </a:t>
            </a:r>
            <a:r>
              <a:rPr lang="en-US" sz="1400" i="1" dirty="0" err="1"/>
              <a:t>çalışmaların</a:t>
            </a:r>
            <a:r>
              <a:rPr lang="en-US" sz="1400" i="1" dirty="0"/>
              <a:t> </a:t>
            </a:r>
            <a:r>
              <a:rPr lang="en-US" sz="1400" i="1" dirty="0" err="1"/>
              <a:t>sürdürülebilirliğini</a:t>
            </a:r>
            <a:r>
              <a:rPr lang="en-US" sz="1400" i="1" dirty="0"/>
              <a:t> </a:t>
            </a:r>
            <a:r>
              <a:rPr lang="en-US" sz="1400" i="1" dirty="0" err="1"/>
              <a:t>sağlamaktayız</a:t>
            </a:r>
            <a:r>
              <a:rPr lang="en-US" sz="1400" i="1" dirty="0"/>
              <a:t>. </a:t>
            </a:r>
            <a:r>
              <a:rPr lang="en-US" sz="1400" i="1" dirty="0" err="1"/>
              <a:t>Elektrik</a:t>
            </a:r>
            <a:r>
              <a:rPr lang="en-US" sz="1400" i="1" dirty="0"/>
              <a:t> </a:t>
            </a:r>
            <a:r>
              <a:rPr lang="en-US" sz="1400" i="1" dirty="0" err="1"/>
              <a:t>tasarrufu</a:t>
            </a:r>
            <a:r>
              <a:rPr lang="en-US" sz="1400" i="1" dirty="0"/>
              <a:t> </a:t>
            </a:r>
            <a:r>
              <a:rPr lang="en-US" sz="1400" i="1" dirty="0" err="1"/>
              <a:t>için</a:t>
            </a:r>
            <a:r>
              <a:rPr lang="en-US" sz="1400" i="1" dirty="0"/>
              <a:t> </a:t>
            </a:r>
            <a:r>
              <a:rPr lang="en-US" sz="1400" i="1" dirty="0" err="1"/>
              <a:t>alınan</a:t>
            </a:r>
            <a:r>
              <a:rPr lang="en-US" sz="1400" i="1" dirty="0"/>
              <a:t> </a:t>
            </a:r>
            <a:r>
              <a:rPr lang="en-US" sz="1400" i="1" dirty="0" err="1"/>
              <a:t>önlemler</a:t>
            </a:r>
            <a:r>
              <a:rPr lang="en-US" sz="1400" i="1" dirty="0"/>
              <a:t>; </a:t>
            </a:r>
          </a:p>
          <a:p>
            <a:pPr defTabSz="914400">
              <a:lnSpc>
                <a:spcPct val="110000"/>
              </a:lnSpc>
              <a:spcBef>
                <a:spcPts val="1000"/>
              </a:spcBef>
              <a:buClr>
                <a:schemeClr val="accent1"/>
              </a:buClr>
              <a:buSzPct val="100000"/>
            </a:pPr>
            <a:r>
              <a:rPr lang="en-US" sz="1400" i="1" dirty="0"/>
              <a:t>• </a:t>
            </a:r>
            <a:r>
              <a:rPr lang="en-US" sz="1400" i="1" dirty="0" err="1"/>
              <a:t>Çevre</a:t>
            </a:r>
            <a:r>
              <a:rPr lang="en-US" sz="1400" i="1" dirty="0"/>
              <a:t> </a:t>
            </a:r>
            <a:r>
              <a:rPr lang="en-US" sz="1400" i="1" dirty="0" err="1"/>
              <a:t>ve</a:t>
            </a:r>
            <a:r>
              <a:rPr lang="en-US" sz="1400" i="1" dirty="0"/>
              <a:t> </a:t>
            </a:r>
            <a:r>
              <a:rPr lang="en-US" sz="1400" i="1" dirty="0" err="1"/>
              <a:t>bahçe</a:t>
            </a:r>
            <a:r>
              <a:rPr lang="en-US" sz="1400" i="1" dirty="0"/>
              <a:t> </a:t>
            </a:r>
            <a:r>
              <a:rPr lang="en-US" sz="1400" i="1" dirty="0" err="1"/>
              <a:t>aydınlatmaları</a:t>
            </a:r>
            <a:r>
              <a:rPr lang="en-US" sz="1400" i="1" dirty="0"/>
              <a:t> </a:t>
            </a:r>
            <a:r>
              <a:rPr lang="en-US" sz="1400" i="1" dirty="0" err="1"/>
              <a:t>için</a:t>
            </a:r>
            <a:r>
              <a:rPr lang="en-US" sz="1400" i="1" dirty="0"/>
              <a:t> </a:t>
            </a:r>
            <a:r>
              <a:rPr lang="en-US" sz="1400" i="1" dirty="0" err="1"/>
              <a:t>otomasyondan</a:t>
            </a:r>
            <a:r>
              <a:rPr lang="en-US" sz="1400" i="1" dirty="0"/>
              <a:t> zaman </a:t>
            </a:r>
            <a:r>
              <a:rPr lang="en-US" sz="1400" i="1" dirty="0" err="1"/>
              <a:t>ayarı</a:t>
            </a:r>
            <a:r>
              <a:rPr lang="en-US" sz="1400" i="1" dirty="0"/>
              <a:t> </a:t>
            </a:r>
            <a:r>
              <a:rPr lang="en-US" sz="1400" i="1" dirty="0" err="1"/>
              <a:t>yapılmaktadır</a:t>
            </a:r>
            <a:r>
              <a:rPr lang="en-US" sz="1400" i="1" dirty="0"/>
              <a:t>. • </a:t>
            </a:r>
            <a:r>
              <a:rPr lang="en-US" sz="1400" i="1" dirty="0" err="1"/>
              <a:t>Enerji</a:t>
            </a:r>
            <a:r>
              <a:rPr lang="en-US" sz="1400" i="1" dirty="0"/>
              <a:t> </a:t>
            </a:r>
            <a:r>
              <a:rPr lang="en-US" sz="1400" i="1" dirty="0" err="1"/>
              <a:t>tasarrufu</a:t>
            </a:r>
            <a:r>
              <a:rPr lang="en-US" sz="1400" i="1" dirty="0"/>
              <a:t> </a:t>
            </a:r>
            <a:r>
              <a:rPr lang="en-US" sz="1400" i="1" dirty="0" err="1"/>
              <a:t>amaçlı</a:t>
            </a:r>
            <a:r>
              <a:rPr lang="en-US" sz="1400" i="1" dirty="0"/>
              <a:t> </a:t>
            </a:r>
            <a:r>
              <a:rPr lang="en-US" sz="1400" i="1" dirty="0" err="1"/>
              <a:t>tüm</a:t>
            </a:r>
            <a:r>
              <a:rPr lang="en-US" sz="1400" i="1" dirty="0"/>
              <a:t> </a:t>
            </a:r>
            <a:r>
              <a:rPr lang="en-US" sz="1400" i="1" dirty="0" err="1"/>
              <a:t>tesiste</a:t>
            </a:r>
            <a:r>
              <a:rPr lang="en-US" sz="1400" i="1" dirty="0"/>
              <a:t> </a:t>
            </a:r>
            <a:r>
              <a:rPr lang="en-US" sz="1400" i="1" dirty="0" err="1"/>
              <a:t>mekan</a:t>
            </a:r>
            <a:r>
              <a:rPr lang="en-US" sz="1400" i="1" dirty="0"/>
              <a:t> </a:t>
            </a:r>
            <a:r>
              <a:rPr lang="en-US" sz="1400" i="1" dirty="0" err="1"/>
              <a:t>aydınlatma</a:t>
            </a:r>
            <a:r>
              <a:rPr lang="en-US" sz="1400" i="1" dirty="0"/>
              <a:t> </a:t>
            </a:r>
            <a:r>
              <a:rPr lang="en-US" sz="1400" i="1" dirty="0" err="1"/>
              <a:t>için</a:t>
            </a:r>
            <a:r>
              <a:rPr lang="en-US" sz="1400" i="1" dirty="0"/>
              <a:t> </a:t>
            </a:r>
            <a:r>
              <a:rPr lang="en-US" sz="1400" i="1" dirty="0" err="1"/>
              <a:t>tasarruf</a:t>
            </a:r>
            <a:r>
              <a:rPr lang="en-US" sz="1400" i="1" dirty="0"/>
              <a:t> </a:t>
            </a:r>
            <a:r>
              <a:rPr lang="en-US" sz="1400" i="1" dirty="0" err="1"/>
              <a:t>ve</a:t>
            </a:r>
            <a:r>
              <a:rPr lang="en-US" sz="1400" i="1" dirty="0"/>
              <a:t> led </a:t>
            </a:r>
            <a:r>
              <a:rPr lang="en-US" sz="1400" i="1" dirty="0" err="1"/>
              <a:t>ampuller</a:t>
            </a:r>
            <a:r>
              <a:rPr lang="en-US" sz="1400" i="1" dirty="0"/>
              <a:t> </a:t>
            </a:r>
            <a:r>
              <a:rPr lang="en-US" sz="1400" i="1" dirty="0" err="1"/>
              <a:t>kullanılmaktadır</a:t>
            </a:r>
            <a:r>
              <a:rPr lang="en-US" sz="1400" i="1" dirty="0"/>
              <a:t>.</a:t>
            </a:r>
          </a:p>
          <a:p>
            <a:pPr defTabSz="914400">
              <a:lnSpc>
                <a:spcPct val="110000"/>
              </a:lnSpc>
              <a:spcBef>
                <a:spcPts val="1000"/>
              </a:spcBef>
              <a:buClr>
                <a:schemeClr val="accent1"/>
              </a:buClr>
              <a:buSzPct val="100000"/>
            </a:pPr>
            <a:r>
              <a:rPr lang="en-US" sz="1400" i="1" dirty="0"/>
              <a:t> • </a:t>
            </a:r>
            <a:r>
              <a:rPr lang="en-US" sz="1400" i="1" dirty="0" err="1"/>
              <a:t>Enerji</a:t>
            </a:r>
            <a:r>
              <a:rPr lang="en-US" sz="1400" i="1" dirty="0"/>
              <a:t> </a:t>
            </a:r>
            <a:r>
              <a:rPr lang="en-US" sz="1400" i="1" dirty="0" err="1"/>
              <a:t>tasarrufu</a:t>
            </a:r>
            <a:r>
              <a:rPr lang="en-US" sz="1400" i="1" dirty="0"/>
              <a:t> </a:t>
            </a:r>
            <a:r>
              <a:rPr lang="en-US" sz="1400" i="1" dirty="0" err="1"/>
              <a:t>amaçlı</a:t>
            </a:r>
            <a:r>
              <a:rPr lang="en-US" sz="1400" i="1" dirty="0"/>
              <a:t> </a:t>
            </a:r>
            <a:r>
              <a:rPr lang="en-US" sz="1400" i="1" dirty="0" err="1"/>
              <a:t>tüm</a:t>
            </a:r>
            <a:r>
              <a:rPr lang="en-US" sz="1400" i="1" dirty="0"/>
              <a:t> </a:t>
            </a:r>
            <a:r>
              <a:rPr lang="en-US" sz="1400" i="1" dirty="0" err="1"/>
              <a:t>tesiste</a:t>
            </a:r>
            <a:r>
              <a:rPr lang="en-US" sz="1400" i="1" dirty="0"/>
              <a:t> </a:t>
            </a:r>
            <a:r>
              <a:rPr lang="en-US" sz="1400" i="1" dirty="0" err="1"/>
              <a:t>dekor</a:t>
            </a:r>
            <a:r>
              <a:rPr lang="en-US" sz="1400" i="1" dirty="0"/>
              <a:t> </a:t>
            </a:r>
            <a:r>
              <a:rPr lang="en-US" sz="1400" i="1" dirty="0" err="1"/>
              <a:t>aydınlatma</a:t>
            </a:r>
            <a:r>
              <a:rPr lang="en-US" sz="1400" i="1" dirty="0"/>
              <a:t> </a:t>
            </a:r>
            <a:r>
              <a:rPr lang="en-US" sz="1400" i="1" dirty="0" err="1"/>
              <a:t>için</a:t>
            </a:r>
            <a:r>
              <a:rPr lang="en-US" sz="1400" i="1" dirty="0"/>
              <a:t> led </a:t>
            </a:r>
            <a:r>
              <a:rPr lang="en-US" sz="1400" i="1" dirty="0" err="1"/>
              <a:t>ampulleri</a:t>
            </a:r>
            <a:r>
              <a:rPr lang="en-US" sz="1400" i="1" dirty="0"/>
              <a:t> </a:t>
            </a:r>
            <a:r>
              <a:rPr lang="en-US" sz="1400" i="1" dirty="0" err="1"/>
              <a:t>kullanılmaktadır</a:t>
            </a:r>
            <a:r>
              <a:rPr lang="en-US" sz="1400" i="1" dirty="0"/>
              <a:t>. </a:t>
            </a:r>
          </a:p>
          <a:p>
            <a:pPr defTabSz="914400">
              <a:lnSpc>
                <a:spcPct val="110000"/>
              </a:lnSpc>
              <a:spcBef>
                <a:spcPts val="1000"/>
              </a:spcBef>
              <a:buClr>
                <a:schemeClr val="accent1"/>
              </a:buClr>
              <a:buSzPct val="100000"/>
            </a:pPr>
            <a:r>
              <a:rPr lang="en-US" sz="1400" i="1" dirty="0"/>
              <a:t>• </a:t>
            </a:r>
            <a:r>
              <a:rPr lang="en-US" sz="1400" i="1" dirty="0" err="1"/>
              <a:t>Enerji</a:t>
            </a:r>
            <a:r>
              <a:rPr lang="en-US" sz="1400" i="1" dirty="0"/>
              <a:t> </a:t>
            </a:r>
            <a:r>
              <a:rPr lang="en-US" sz="1400" i="1" dirty="0" err="1"/>
              <a:t>tasarrufu</a:t>
            </a:r>
            <a:r>
              <a:rPr lang="en-US" sz="1400" i="1" dirty="0"/>
              <a:t> </a:t>
            </a:r>
            <a:r>
              <a:rPr lang="en-US" sz="1400" i="1" dirty="0" err="1"/>
              <a:t>amaçlı</a:t>
            </a:r>
            <a:r>
              <a:rPr lang="en-US" sz="1400" i="1" dirty="0"/>
              <a:t> </a:t>
            </a:r>
            <a:r>
              <a:rPr lang="en-US" sz="1400" i="1" dirty="0" err="1"/>
              <a:t>misafir</a:t>
            </a:r>
            <a:r>
              <a:rPr lang="en-US" sz="1400" i="1" dirty="0"/>
              <a:t> </a:t>
            </a:r>
            <a:r>
              <a:rPr lang="en-US" sz="1400" i="1" dirty="0" err="1"/>
              <a:t>odalarında</a:t>
            </a:r>
            <a:r>
              <a:rPr lang="en-US" sz="1400" i="1" dirty="0"/>
              <a:t> inverter </a:t>
            </a:r>
            <a:r>
              <a:rPr lang="en-US" sz="1400" i="1" dirty="0" err="1"/>
              <a:t>ve</a:t>
            </a:r>
            <a:r>
              <a:rPr lang="en-US" sz="1400" i="1" dirty="0"/>
              <a:t> VRF </a:t>
            </a:r>
            <a:r>
              <a:rPr lang="en-US" sz="1400" i="1" dirty="0" err="1"/>
              <a:t>klima</a:t>
            </a:r>
            <a:r>
              <a:rPr lang="en-US" sz="1400" i="1" dirty="0"/>
              <a:t> </a:t>
            </a:r>
            <a:r>
              <a:rPr lang="en-US" sz="1400" i="1" dirty="0" err="1"/>
              <a:t>soğutma</a:t>
            </a:r>
            <a:r>
              <a:rPr lang="en-US" sz="1400" i="1" dirty="0"/>
              <a:t> </a:t>
            </a:r>
            <a:r>
              <a:rPr lang="en-US" sz="1400" i="1" dirty="0" err="1"/>
              <a:t>ve</a:t>
            </a:r>
            <a:r>
              <a:rPr lang="en-US" sz="1400" i="1" dirty="0"/>
              <a:t> </a:t>
            </a:r>
            <a:r>
              <a:rPr lang="en-US" sz="1400" i="1" dirty="0" err="1"/>
              <a:t>ısıtma</a:t>
            </a:r>
            <a:r>
              <a:rPr lang="en-US" sz="1400" i="1" dirty="0"/>
              <a:t> </a:t>
            </a:r>
            <a:r>
              <a:rPr lang="en-US" sz="1400" i="1" dirty="0" err="1"/>
              <a:t>ısıtma</a:t>
            </a:r>
            <a:r>
              <a:rPr lang="en-US" sz="1400" i="1" dirty="0"/>
              <a:t> </a:t>
            </a:r>
            <a:r>
              <a:rPr lang="en-US" sz="1400" i="1" dirty="0" err="1"/>
              <a:t>sistemleri</a:t>
            </a:r>
            <a:r>
              <a:rPr lang="en-US" sz="1400" i="1" dirty="0"/>
              <a:t> </a:t>
            </a:r>
            <a:r>
              <a:rPr lang="en-US" sz="1400" i="1" dirty="0" err="1"/>
              <a:t>kullanılmaktadır</a:t>
            </a:r>
            <a:r>
              <a:rPr lang="en-US" sz="1400" i="1" dirty="0"/>
              <a:t>. </a:t>
            </a:r>
          </a:p>
          <a:p>
            <a:pPr defTabSz="914400">
              <a:lnSpc>
                <a:spcPct val="110000"/>
              </a:lnSpc>
              <a:spcBef>
                <a:spcPts val="1000"/>
              </a:spcBef>
              <a:buClr>
                <a:schemeClr val="accent1"/>
              </a:buClr>
              <a:buSzPct val="100000"/>
            </a:pPr>
            <a:r>
              <a:rPr lang="en-US" sz="1400" i="1" dirty="0"/>
              <a:t>• </a:t>
            </a:r>
            <a:r>
              <a:rPr lang="en-US" sz="1400" i="1" dirty="0" err="1"/>
              <a:t>Enerji</a:t>
            </a:r>
            <a:r>
              <a:rPr lang="en-US" sz="1400" i="1" dirty="0"/>
              <a:t> </a:t>
            </a:r>
            <a:r>
              <a:rPr lang="en-US" sz="1400" i="1" dirty="0" err="1"/>
              <a:t>tasarrufu</a:t>
            </a:r>
            <a:r>
              <a:rPr lang="en-US" sz="1400" i="1" dirty="0"/>
              <a:t> </a:t>
            </a:r>
            <a:r>
              <a:rPr lang="en-US" sz="1400" i="1" dirty="0" err="1"/>
              <a:t>amaçlı</a:t>
            </a:r>
            <a:r>
              <a:rPr lang="en-US" sz="1400" i="1" dirty="0"/>
              <a:t> </a:t>
            </a:r>
            <a:r>
              <a:rPr lang="en-US" sz="1400" i="1" dirty="0" err="1"/>
              <a:t>misafir</a:t>
            </a:r>
            <a:r>
              <a:rPr lang="en-US" sz="1400" i="1" dirty="0"/>
              <a:t> </a:t>
            </a:r>
            <a:r>
              <a:rPr lang="en-US" sz="1400" i="1" dirty="0" err="1"/>
              <a:t>odalarımızda</a:t>
            </a:r>
            <a:r>
              <a:rPr lang="en-US" sz="1400" i="1" dirty="0"/>
              <a:t> </a:t>
            </a:r>
            <a:r>
              <a:rPr lang="en-US" sz="1400" i="1" dirty="0" err="1"/>
              <a:t>enerji</a:t>
            </a:r>
            <a:r>
              <a:rPr lang="en-US" sz="1400" i="1" dirty="0"/>
              <a:t> server </a:t>
            </a:r>
            <a:r>
              <a:rPr lang="en-US" sz="1400" i="1" dirty="0" err="1"/>
              <a:t>sistemi</a:t>
            </a:r>
            <a:r>
              <a:rPr lang="en-US" sz="1400" i="1" dirty="0"/>
              <a:t> </a:t>
            </a:r>
            <a:r>
              <a:rPr lang="en-US" sz="1400" i="1" dirty="0" err="1"/>
              <a:t>kullanılmaktadır</a:t>
            </a:r>
            <a:r>
              <a:rPr lang="en-US" sz="1400" i="1" dirty="0"/>
              <a:t>. </a:t>
            </a:r>
          </a:p>
          <a:p>
            <a:pPr defTabSz="914400">
              <a:lnSpc>
                <a:spcPct val="110000"/>
              </a:lnSpc>
              <a:spcBef>
                <a:spcPts val="1000"/>
              </a:spcBef>
              <a:buClr>
                <a:schemeClr val="accent1"/>
              </a:buClr>
              <a:buSzPct val="100000"/>
            </a:pPr>
            <a:r>
              <a:rPr lang="en-US" sz="1400" i="1" dirty="0" err="1"/>
              <a:t>Enerji</a:t>
            </a:r>
            <a:r>
              <a:rPr lang="en-US" sz="1400" i="1" dirty="0"/>
              <a:t> </a:t>
            </a:r>
            <a:r>
              <a:rPr lang="en-US" sz="1400" i="1" dirty="0" err="1"/>
              <a:t>tasarrufu</a:t>
            </a:r>
            <a:r>
              <a:rPr lang="en-US" sz="1400" i="1" dirty="0"/>
              <a:t> </a:t>
            </a:r>
            <a:r>
              <a:rPr lang="en-US" sz="1400" i="1" dirty="0" err="1"/>
              <a:t>ile</a:t>
            </a:r>
            <a:r>
              <a:rPr lang="en-US" sz="1400" i="1" dirty="0"/>
              <a:t> </a:t>
            </a:r>
            <a:r>
              <a:rPr lang="en-US" sz="1400" i="1" dirty="0" err="1"/>
              <a:t>ilgili</a:t>
            </a:r>
            <a:r>
              <a:rPr lang="en-US" sz="1400" i="1" dirty="0"/>
              <a:t> </a:t>
            </a:r>
            <a:r>
              <a:rPr lang="en-US" sz="1400" i="1" dirty="0" err="1"/>
              <a:t>aylık</a:t>
            </a:r>
            <a:r>
              <a:rPr lang="en-US" sz="1400" i="1" dirty="0"/>
              <a:t> </a:t>
            </a:r>
            <a:r>
              <a:rPr lang="en-US" sz="1400" i="1" dirty="0" err="1"/>
              <a:t>oluşturulan</a:t>
            </a:r>
            <a:r>
              <a:rPr lang="en-US" sz="1400" i="1" dirty="0"/>
              <a:t> </a:t>
            </a:r>
            <a:r>
              <a:rPr lang="en-US" sz="1400" i="1" dirty="0" err="1"/>
              <a:t>tablolarımız</a:t>
            </a:r>
            <a:r>
              <a:rPr lang="en-US" sz="1400" i="1" dirty="0"/>
              <a:t> </a:t>
            </a:r>
            <a:r>
              <a:rPr lang="en-US" sz="1400" i="1" dirty="0" err="1"/>
              <a:t>incelendiğinde</a:t>
            </a:r>
            <a:r>
              <a:rPr lang="en-US" sz="1400" i="1" dirty="0"/>
              <a:t>, </a:t>
            </a:r>
            <a:r>
              <a:rPr lang="en-US" sz="1400" i="1" dirty="0" err="1"/>
              <a:t>enerji</a:t>
            </a:r>
            <a:r>
              <a:rPr lang="en-US" sz="1400" i="1" dirty="0"/>
              <a:t> </a:t>
            </a:r>
            <a:r>
              <a:rPr lang="en-US" sz="1400" i="1" dirty="0" err="1"/>
              <a:t>kullanımında</a:t>
            </a:r>
            <a:r>
              <a:rPr lang="en-US" sz="1400" i="1" dirty="0"/>
              <a:t> </a:t>
            </a:r>
            <a:r>
              <a:rPr lang="en-US" sz="1400" i="1" dirty="0" err="1"/>
              <a:t>meydana</a:t>
            </a:r>
            <a:r>
              <a:rPr lang="en-US" sz="1400" i="1" dirty="0"/>
              <a:t> </a:t>
            </a:r>
            <a:r>
              <a:rPr lang="en-US" sz="1400" i="1" dirty="0" err="1"/>
              <a:t>gelen</a:t>
            </a:r>
            <a:r>
              <a:rPr lang="en-US" sz="1400" i="1" dirty="0"/>
              <a:t> </a:t>
            </a:r>
            <a:r>
              <a:rPr lang="en-US" sz="1400" i="1" dirty="0" err="1"/>
              <a:t>artış</a:t>
            </a:r>
            <a:r>
              <a:rPr lang="en-US" sz="1400" i="1" dirty="0"/>
              <a:t> </a:t>
            </a:r>
            <a:r>
              <a:rPr lang="en-US" sz="1400" i="1" dirty="0" err="1"/>
              <a:t>ve</a:t>
            </a:r>
            <a:r>
              <a:rPr lang="en-US" sz="1400" i="1" dirty="0"/>
              <a:t> </a:t>
            </a:r>
            <a:r>
              <a:rPr lang="en-US" sz="1400" i="1" dirty="0" err="1"/>
              <a:t>azalışları</a:t>
            </a:r>
            <a:r>
              <a:rPr lang="en-US" sz="1400" i="1" dirty="0"/>
              <a:t> </a:t>
            </a:r>
            <a:r>
              <a:rPr lang="en-US" sz="1400" i="1" dirty="0" err="1"/>
              <a:t>görmekteyiz</a:t>
            </a:r>
            <a:r>
              <a:rPr lang="en-US" sz="1400" i="1" dirty="0"/>
              <a:t>. </a:t>
            </a:r>
            <a:r>
              <a:rPr lang="en-US" sz="1400" i="1" dirty="0" err="1"/>
              <a:t>Meydana</a:t>
            </a:r>
            <a:r>
              <a:rPr lang="en-US" sz="1400" i="1" dirty="0"/>
              <a:t> </a:t>
            </a:r>
            <a:r>
              <a:rPr lang="en-US" sz="1400" i="1" dirty="0" err="1"/>
              <a:t>gelen</a:t>
            </a:r>
            <a:r>
              <a:rPr lang="en-US" sz="1400" i="1" dirty="0"/>
              <a:t> </a:t>
            </a:r>
            <a:r>
              <a:rPr lang="en-US" sz="1400" i="1" dirty="0" err="1"/>
              <a:t>bu</a:t>
            </a:r>
            <a:r>
              <a:rPr lang="en-US" sz="1400" i="1" dirty="0"/>
              <a:t> </a:t>
            </a:r>
            <a:r>
              <a:rPr lang="en-US" sz="1400" i="1" dirty="0" err="1"/>
              <a:t>artış</a:t>
            </a:r>
            <a:r>
              <a:rPr lang="en-US" sz="1400" i="1" dirty="0"/>
              <a:t> </a:t>
            </a:r>
            <a:r>
              <a:rPr lang="en-US" sz="1400" i="1" dirty="0" err="1"/>
              <a:t>veya</a:t>
            </a:r>
            <a:r>
              <a:rPr lang="en-US" sz="1400" i="1" dirty="0"/>
              <a:t> </a:t>
            </a:r>
            <a:r>
              <a:rPr lang="en-US" sz="1400" i="1" dirty="0" err="1"/>
              <a:t>azalışların</a:t>
            </a:r>
            <a:r>
              <a:rPr lang="en-US" sz="1400" i="1" dirty="0"/>
              <a:t> </a:t>
            </a:r>
            <a:r>
              <a:rPr lang="en-US" sz="1400" i="1" dirty="0" err="1"/>
              <a:t>sebeplerini</a:t>
            </a:r>
            <a:r>
              <a:rPr lang="en-US" sz="1400" i="1" dirty="0"/>
              <a:t> </a:t>
            </a:r>
            <a:r>
              <a:rPr lang="en-US" sz="1400" i="1" dirty="0" err="1"/>
              <a:t>belirlemekte</a:t>
            </a:r>
            <a:r>
              <a:rPr lang="en-US" sz="1400" i="1" dirty="0"/>
              <a:t>, </a:t>
            </a:r>
            <a:r>
              <a:rPr lang="en-US" sz="1400" i="1" dirty="0" err="1"/>
              <a:t>planlarımızı</a:t>
            </a:r>
            <a:r>
              <a:rPr lang="en-US" sz="1400" i="1" dirty="0"/>
              <a:t> </a:t>
            </a:r>
            <a:r>
              <a:rPr lang="en-US" sz="1400" i="1" dirty="0" err="1"/>
              <a:t>ve</a:t>
            </a:r>
            <a:r>
              <a:rPr lang="en-US" sz="1400" i="1" dirty="0"/>
              <a:t> </a:t>
            </a:r>
            <a:r>
              <a:rPr lang="en-US" sz="1400" i="1" dirty="0" err="1"/>
              <a:t>önlemlerimizi</a:t>
            </a:r>
            <a:r>
              <a:rPr lang="en-US" sz="1400" i="1" dirty="0"/>
              <a:t> buna </a:t>
            </a:r>
            <a:r>
              <a:rPr lang="en-US" sz="1400" i="1" dirty="0" err="1"/>
              <a:t>göre</a:t>
            </a:r>
            <a:r>
              <a:rPr lang="en-US" sz="1400" i="1" dirty="0"/>
              <a:t> </a:t>
            </a:r>
            <a:r>
              <a:rPr lang="en-US" sz="1400" i="1" dirty="0" err="1"/>
              <a:t>oluşturmaktayız</a:t>
            </a:r>
            <a:r>
              <a:rPr lang="en-US" sz="1400" i="1" dirty="0"/>
              <a:t>. </a:t>
            </a:r>
            <a:br>
              <a:rPr lang="en-US" sz="1400" b="0" i="1" dirty="0"/>
            </a:br>
            <a:endParaRPr lang="en-US" sz="1400" b="0" i="1" dirty="0"/>
          </a:p>
        </p:txBody>
      </p:sp>
    </p:spTree>
    <p:extLst>
      <p:ext uri="{BB962C8B-B14F-4D97-AF65-F5344CB8AC3E}">
        <p14:creationId xmlns:p14="http://schemas.microsoft.com/office/powerpoint/2010/main" val="186951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2298953"/>
            <a:ext cx="5193792" cy="921984"/>
          </a:xfrm>
          <a:prstGeom prst="rect">
            <a:avLst/>
          </a:prstGeom>
        </p:spPr>
        <p:txBody>
          <a:bodyPr wrap="square">
            <a:spAutoFit/>
          </a:bodyPr>
          <a:lstStyle/>
          <a:p>
            <a:pPr algn="ctr">
              <a:lnSpc>
                <a:spcPct val="200000"/>
              </a:lnSpc>
            </a:pPr>
            <a:r>
              <a:rPr lang="en-US" sz="3200" cap="all" spc="-5" dirty="0">
                <a:solidFill>
                  <a:srgbClr val="FFFFFF"/>
                </a:solidFill>
              </a:rPr>
              <a:t>SU YÖNETİMİ</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4894830" y="395951"/>
            <a:ext cx="7182249" cy="6047809"/>
          </a:xfrm>
          <a:prstGeom prst="rect">
            <a:avLst/>
          </a:prstGeom>
        </p:spPr>
        <p:txBody>
          <a:bodyPr wrap="square">
            <a:sp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600" i="1" dirty="0"/>
          </a:p>
          <a:p>
            <a:pPr defTabSz="914400">
              <a:lnSpc>
                <a:spcPct val="110000"/>
              </a:lnSpc>
              <a:spcAft>
                <a:spcPts val="600"/>
              </a:spcAft>
              <a:buClr>
                <a:schemeClr val="accent1"/>
              </a:buClr>
              <a:buSzPct val="100000"/>
            </a:pPr>
            <a:r>
              <a:rPr lang="en-US" sz="1600" i="1" dirty="0" err="1"/>
              <a:t>Misafirlerimizin</a:t>
            </a:r>
            <a:r>
              <a:rPr lang="en-US" sz="1600" i="1" dirty="0"/>
              <a:t> </a:t>
            </a:r>
            <a:r>
              <a:rPr lang="en-US" sz="1600" i="1" dirty="0" err="1"/>
              <a:t>konforundan</a:t>
            </a:r>
            <a:r>
              <a:rPr lang="en-US" sz="1600" i="1" dirty="0"/>
              <a:t> </a:t>
            </a:r>
            <a:r>
              <a:rPr lang="en-US" sz="1600" i="1" dirty="0" err="1"/>
              <a:t>taviz</a:t>
            </a:r>
            <a:r>
              <a:rPr lang="en-US" sz="1600" i="1" dirty="0"/>
              <a:t> </a:t>
            </a:r>
            <a:r>
              <a:rPr lang="en-US" sz="1600" i="1" dirty="0" err="1"/>
              <a:t>vermeden</a:t>
            </a:r>
            <a:r>
              <a:rPr lang="en-US" sz="1600" i="1" dirty="0"/>
              <a:t> </a:t>
            </a:r>
            <a:r>
              <a:rPr lang="en-US" sz="1600" i="1" dirty="0" err="1"/>
              <a:t>personelimizi</a:t>
            </a:r>
            <a:r>
              <a:rPr lang="en-US" sz="1600" i="1" dirty="0"/>
              <a:t> </a:t>
            </a:r>
            <a:r>
              <a:rPr lang="en-US" sz="1600" i="1" dirty="0" err="1"/>
              <a:t>eğiterek</a:t>
            </a:r>
            <a:r>
              <a:rPr lang="en-US" sz="1600" i="1" dirty="0"/>
              <a:t> </a:t>
            </a:r>
            <a:r>
              <a:rPr lang="en-US" sz="1600" i="1" dirty="0" err="1"/>
              <a:t>ve</a:t>
            </a:r>
            <a:r>
              <a:rPr lang="en-US" sz="1600" i="1" dirty="0"/>
              <a:t> </a:t>
            </a:r>
            <a:r>
              <a:rPr lang="en-US" sz="1600" i="1" dirty="0" err="1"/>
              <a:t>misafir</a:t>
            </a:r>
            <a:r>
              <a:rPr lang="en-US" sz="1600" i="1" dirty="0"/>
              <a:t> </a:t>
            </a:r>
            <a:r>
              <a:rPr lang="en-US" sz="1600" i="1" dirty="0" err="1"/>
              <a:t>odalarına</a:t>
            </a:r>
            <a:r>
              <a:rPr lang="en-US" sz="1600" i="1" dirty="0"/>
              <a:t> </a:t>
            </a:r>
            <a:r>
              <a:rPr lang="en-US" sz="1600" i="1" dirty="0" err="1"/>
              <a:t>bıraktığımız</a:t>
            </a:r>
            <a:r>
              <a:rPr lang="en-US" sz="1600" i="1" dirty="0"/>
              <a:t> </a:t>
            </a:r>
            <a:r>
              <a:rPr lang="en-US" sz="1600" i="1" dirty="0" err="1"/>
              <a:t>çevre</a:t>
            </a:r>
            <a:r>
              <a:rPr lang="en-US" sz="1600" i="1" dirty="0"/>
              <a:t> </a:t>
            </a:r>
            <a:r>
              <a:rPr lang="en-US" sz="1600" i="1" dirty="0" err="1"/>
              <a:t>broşürlerindeki</a:t>
            </a:r>
            <a:r>
              <a:rPr lang="en-US" sz="1600" i="1" dirty="0"/>
              <a:t> </a:t>
            </a:r>
            <a:r>
              <a:rPr lang="en-US" sz="1600" i="1" dirty="0" err="1"/>
              <a:t>bilgilendirmeler</a:t>
            </a:r>
            <a:r>
              <a:rPr lang="en-US" sz="1600" i="1" dirty="0"/>
              <a:t> </a:t>
            </a:r>
            <a:r>
              <a:rPr lang="en-US" sz="1600" i="1" dirty="0" err="1"/>
              <a:t>ile</a:t>
            </a:r>
            <a:r>
              <a:rPr lang="en-US" sz="1600" i="1" dirty="0"/>
              <a:t> </a:t>
            </a:r>
            <a:r>
              <a:rPr lang="en-US" sz="1600" i="1" dirty="0" err="1"/>
              <a:t>su</a:t>
            </a:r>
            <a:r>
              <a:rPr lang="en-US" sz="1600" i="1" dirty="0"/>
              <a:t> </a:t>
            </a:r>
            <a:r>
              <a:rPr lang="en-US" sz="1600" i="1" dirty="0" err="1"/>
              <a:t>tasarrufu</a:t>
            </a:r>
            <a:r>
              <a:rPr lang="en-US" sz="1600" i="1" dirty="0"/>
              <a:t> </a:t>
            </a:r>
            <a:r>
              <a:rPr lang="en-US" sz="1600" i="1" dirty="0" err="1"/>
              <a:t>konusuna</a:t>
            </a:r>
            <a:r>
              <a:rPr lang="en-US" sz="1600" i="1" dirty="0"/>
              <a:t> </a:t>
            </a:r>
            <a:r>
              <a:rPr lang="en-US" sz="1600" i="1" dirty="0" err="1"/>
              <a:t>dikkat</a:t>
            </a:r>
            <a:r>
              <a:rPr lang="en-US" sz="1600" i="1" dirty="0"/>
              <a:t> </a:t>
            </a:r>
            <a:r>
              <a:rPr lang="en-US" sz="1600" i="1" dirty="0" err="1"/>
              <a:t>çekmekteyiz</a:t>
            </a:r>
            <a:r>
              <a:rPr lang="en-US" sz="1600" i="1" dirty="0"/>
              <a:t>. Su </a:t>
            </a:r>
            <a:r>
              <a:rPr lang="en-US" sz="1600" i="1" dirty="0" err="1"/>
              <a:t>tasarrufu</a:t>
            </a:r>
            <a:r>
              <a:rPr lang="en-US" sz="1600" i="1" dirty="0"/>
              <a:t> </a:t>
            </a:r>
            <a:r>
              <a:rPr lang="en-US" sz="1600" i="1" dirty="0" err="1"/>
              <a:t>için</a:t>
            </a:r>
            <a:r>
              <a:rPr lang="en-US" sz="1600" i="1" dirty="0"/>
              <a:t> </a:t>
            </a:r>
            <a:r>
              <a:rPr lang="en-US" sz="1600" i="1" dirty="0" err="1"/>
              <a:t>yaptığımız</a:t>
            </a:r>
            <a:r>
              <a:rPr lang="en-US" sz="1600" i="1" dirty="0"/>
              <a:t> </a:t>
            </a:r>
            <a:r>
              <a:rPr lang="en-US" sz="1600" i="1" dirty="0" err="1"/>
              <a:t>çalışmalar</a:t>
            </a:r>
            <a:r>
              <a:rPr lang="en-US" sz="1600" i="1" dirty="0"/>
              <a:t>;</a:t>
            </a:r>
          </a:p>
          <a:p>
            <a:pPr defTabSz="914400">
              <a:lnSpc>
                <a:spcPct val="110000"/>
              </a:lnSpc>
              <a:spcAft>
                <a:spcPts val="600"/>
              </a:spcAft>
              <a:buClr>
                <a:schemeClr val="accent1"/>
              </a:buClr>
              <a:buSzPct val="100000"/>
            </a:pPr>
            <a:endParaRPr lang="en-US" sz="1600" i="1" dirty="0"/>
          </a:p>
          <a:p>
            <a:pPr marL="285750" indent="-285750" defTabSz="914400">
              <a:lnSpc>
                <a:spcPct val="110000"/>
              </a:lnSpc>
              <a:spcAft>
                <a:spcPts val="600"/>
              </a:spcAft>
              <a:buClr>
                <a:schemeClr val="accent1"/>
              </a:buClr>
              <a:buSzPct val="100000"/>
              <a:buFont typeface="Arial" panose="020B0604020202020204" pitchFamily="34" charset="0"/>
              <a:buChar char="•"/>
            </a:pPr>
            <a:r>
              <a:rPr lang="en-US" sz="1600" i="1" dirty="0"/>
              <a:t> SU </a:t>
            </a:r>
            <a:r>
              <a:rPr lang="en-US" sz="1600" i="1" dirty="0" err="1"/>
              <a:t>tasarrufu</a:t>
            </a:r>
            <a:r>
              <a:rPr lang="en-US" sz="1600" i="1" dirty="0"/>
              <a:t> </a:t>
            </a:r>
            <a:r>
              <a:rPr lang="en-US" sz="1600" i="1" dirty="0" err="1"/>
              <a:t>amaçlı</a:t>
            </a:r>
            <a:r>
              <a:rPr lang="en-US" sz="1600" i="1" dirty="0"/>
              <a:t> </a:t>
            </a:r>
            <a:r>
              <a:rPr lang="en-US" sz="1600" i="1" dirty="0" err="1"/>
              <a:t>tüm</a:t>
            </a:r>
            <a:r>
              <a:rPr lang="en-US" sz="1600" i="1" dirty="0"/>
              <a:t> </a:t>
            </a:r>
            <a:r>
              <a:rPr lang="en-US" sz="1600" i="1" dirty="0" err="1"/>
              <a:t>tesis</a:t>
            </a:r>
            <a:r>
              <a:rPr lang="en-US" sz="1600" i="1" dirty="0"/>
              <a:t> </a:t>
            </a:r>
            <a:r>
              <a:rPr lang="en-US" sz="1600" i="1" dirty="0" err="1"/>
              <a:t>musluklarında</a:t>
            </a:r>
            <a:r>
              <a:rPr lang="en-US" sz="1600" i="1" dirty="0"/>
              <a:t> </a:t>
            </a:r>
            <a:r>
              <a:rPr lang="en-US" sz="1600" i="1" dirty="0" err="1"/>
              <a:t>su</a:t>
            </a:r>
            <a:r>
              <a:rPr lang="en-US" sz="1600" i="1" dirty="0"/>
              <a:t> </a:t>
            </a:r>
            <a:r>
              <a:rPr lang="en-US" sz="1600" i="1" dirty="0" err="1"/>
              <a:t>tasarruf</a:t>
            </a:r>
            <a:r>
              <a:rPr lang="en-US" sz="1600" i="1" dirty="0"/>
              <a:t> </a:t>
            </a:r>
            <a:r>
              <a:rPr lang="en-US" sz="1600" i="1" dirty="0" err="1"/>
              <a:t>perlatörleri</a:t>
            </a:r>
            <a:r>
              <a:rPr lang="en-US" sz="1600" i="1" dirty="0"/>
              <a:t> </a:t>
            </a:r>
            <a:r>
              <a:rPr lang="en-US" sz="1600" i="1" dirty="0" err="1"/>
              <a:t>kullanılmaktadır</a:t>
            </a:r>
            <a:r>
              <a:rPr lang="en-US" sz="1600" i="1" dirty="0"/>
              <a:t>. </a:t>
            </a:r>
          </a:p>
          <a:p>
            <a:pPr marL="285750" indent="-285750" defTabSz="914400">
              <a:lnSpc>
                <a:spcPct val="110000"/>
              </a:lnSpc>
              <a:spcAft>
                <a:spcPts val="600"/>
              </a:spcAft>
              <a:buClr>
                <a:schemeClr val="accent1"/>
              </a:buClr>
              <a:buSzPct val="100000"/>
              <a:buFont typeface="Arial" panose="020B0604020202020204" pitchFamily="34" charset="0"/>
              <a:buChar char="•"/>
            </a:pPr>
            <a:r>
              <a:rPr lang="en-US" sz="1600" i="1" dirty="0" err="1"/>
              <a:t>Enerji</a:t>
            </a:r>
            <a:r>
              <a:rPr lang="en-US" sz="1600" i="1" dirty="0"/>
              <a:t> </a:t>
            </a:r>
            <a:r>
              <a:rPr lang="en-US" sz="1600" i="1" dirty="0" err="1"/>
              <a:t>tasarrufu</a:t>
            </a:r>
            <a:r>
              <a:rPr lang="en-US" sz="1600" i="1" dirty="0"/>
              <a:t> </a:t>
            </a:r>
            <a:r>
              <a:rPr lang="en-US" sz="1600" i="1" dirty="0" err="1"/>
              <a:t>amaçlı</a:t>
            </a:r>
            <a:r>
              <a:rPr lang="en-US" sz="1600" i="1" dirty="0"/>
              <a:t> </a:t>
            </a:r>
            <a:r>
              <a:rPr lang="en-US" sz="1600" i="1" dirty="0" err="1"/>
              <a:t>bahçe</a:t>
            </a:r>
            <a:r>
              <a:rPr lang="en-US" sz="1600" i="1" dirty="0"/>
              <a:t> </a:t>
            </a:r>
            <a:r>
              <a:rPr lang="en-US" sz="1600" i="1" dirty="0" err="1"/>
              <a:t>sulamada</a:t>
            </a:r>
            <a:r>
              <a:rPr lang="en-US" sz="1600" i="1" dirty="0"/>
              <a:t> spring </a:t>
            </a:r>
            <a:r>
              <a:rPr lang="en-US" sz="1600" i="1" dirty="0" err="1"/>
              <a:t>sistemleri</a:t>
            </a:r>
            <a:r>
              <a:rPr lang="en-US" sz="1600" i="1" dirty="0"/>
              <a:t> </a:t>
            </a:r>
            <a:r>
              <a:rPr lang="en-US" sz="1600" i="1" dirty="0" err="1"/>
              <a:t>kullanılmaktadır</a:t>
            </a:r>
            <a:r>
              <a:rPr lang="en-US" sz="1600" i="1" dirty="0"/>
              <a:t>. </a:t>
            </a:r>
            <a:r>
              <a:rPr lang="en-US" sz="1600" i="1" dirty="0" err="1"/>
              <a:t>Genel</a:t>
            </a:r>
            <a:r>
              <a:rPr lang="en-US" sz="1600" i="1" dirty="0"/>
              <a:t> </a:t>
            </a:r>
            <a:r>
              <a:rPr lang="en-US" sz="1600" i="1" dirty="0" err="1"/>
              <a:t>mekan</a:t>
            </a:r>
            <a:r>
              <a:rPr lang="en-US" sz="1600" i="1" dirty="0"/>
              <a:t> </a:t>
            </a:r>
            <a:r>
              <a:rPr lang="en-US" sz="1600" i="1" dirty="0" err="1"/>
              <a:t>pisuarlarında</a:t>
            </a:r>
            <a:r>
              <a:rPr lang="en-US" sz="1600" i="1" dirty="0"/>
              <a:t> </a:t>
            </a:r>
            <a:r>
              <a:rPr lang="en-US" sz="1600" i="1" dirty="0" err="1"/>
              <a:t>su</a:t>
            </a:r>
            <a:r>
              <a:rPr lang="en-US" sz="1600" i="1" dirty="0"/>
              <a:t> </a:t>
            </a:r>
            <a:r>
              <a:rPr lang="en-US" sz="1600" i="1" dirty="0" err="1"/>
              <a:t>tasarruf</a:t>
            </a:r>
            <a:r>
              <a:rPr lang="en-US" sz="1600" i="1" dirty="0"/>
              <a:t> </a:t>
            </a:r>
            <a:r>
              <a:rPr lang="en-US" sz="1600" i="1" dirty="0" err="1"/>
              <a:t>amaçlı</a:t>
            </a:r>
            <a:r>
              <a:rPr lang="en-US" sz="1600" i="1" dirty="0"/>
              <a:t> </a:t>
            </a:r>
            <a:r>
              <a:rPr lang="en-US" sz="1600" i="1" dirty="0" err="1"/>
              <a:t>fotoselli</a:t>
            </a:r>
            <a:r>
              <a:rPr lang="en-US" sz="1600" i="1" dirty="0"/>
              <a:t> </a:t>
            </a:r>
            <a:r>
              <a:rPr lang="en-US" sz="1600" i="1" dirty="0" err="1"/>
              <a:t>musluklar</a:t>
            </a:r>
            <a:r>
              <a:rPr lang="en-US" sz="1600" i="1" dirty="0"/>
              <a:t> </a:t>
            </a:r>
            <a:r>
              <a:rPr lang="en-US" sz="1600" i="1" dirty="0" err="1"/>
              <a:t>kullanılmaktadır</a:t>
            </a:r>
            <a:r>
              <a:rPr lang="en-US" sz="1600" i="1" dirty="0"/>
              <a:t>. </a:t>
            </a:r>
          </a:p>
          <a:p>
            <a:pPr marL="285750" indent="-285750" defTabSz="914400">
              <a:lnSpc>
                <a:spcPct val="110000"/>
              </a:lnSpc>
              <a:spcAft>
                <a:spcPts val="600"/>
              </a:spcAft>
              <a:buClr>
                <a:schemeClr val="accent1"/>
              </a:buClr>
              <a:buSzPct val="100000"/>
              <a:buFont typeface="Arial" panose="020B0604020202020204" pitchFamily="34" charset="0"/>
              <a:buChar char="•"/>
            </a:pPr>
            <a:r>
              <a:rPr lang="en-US" sz="1600" i="1" dirty="0" err="1"/>
              <a:t>Misafir</a:t>
            </a:r>
            <a:r>
              <a:rPr lang="en-US" sz="1600" i="1" dirty="0"/>
              <a:t> </a:t>
            </a:r>
            <a:r>
              <a:rPr lang="en-US" sz="1600" i="1" dirty="0" err="1"/>
              <a:t>odaları</a:t>
            </a:r>
            <a:r>
              <a:rPr lang="en-US" sz="1600" i="1" dirty="0"/>
              <a:t> </a:t>
            </a:r>
            <a:r>
              <a:rPr lang="en-US" sz="1600" i="1" dirty="0" err="1"/>
              <a:t>ve</a:t>
            </a:r>
            <a:r>
              <a:rPr lang="en-US" sz="1600" i="1" dirty="0"/>
              <a:t> </a:t>
            </a:r>
            <a:r>
              <a:rPr lang="en-US" sz="1600" i="1" dirty="0" err="1"/>
              <a:t>genel</a:t>
            </a:r>
            <a:r>
              <a:rPr lang="en-US" sz="1600" i="1" dirty="0"/>
              <a:t> </a:t>
            </a:r>
            <a:r>
              <a:rPr lang="en-US" sz="1600" i="1" dirty="0" err="1"/>
              <a:t>mekan</a:t>
            </a:r>
            <a:r>
              <a:rPr lang="en-US" sz="1600" i="1" dirty="0"/>
              <a:t> </a:t>
            </a:r>
            <a:r>
              <a:rPr lang="en-US" sz="1600" i="1" dirty="0" err="1"/>
              <a:t>wc</a:t>
            </a:r>
            <a:r>
              <a:rPr lang="en-US" sz="1600" i="1" dirty="0"/>
              <a:t> </a:t>
            </a:r>
            <a:r>
              <a:rPr lang="en-US" sz="1600" i="1" dirty="0" err="1"/>
              <a:t>lerinde</a:t>
            </a:r>
            <a:r>
              <a:rPr lang="en-US" sz="1600" i="1" dirty="0"/>
              <a:t> </a:t>
            </a:r>
            <a:r>
              <a:rPr lang="en-US" sz="1600" i="1" dirty="0" err="1"/>
              <a:t>su</a:t>
            </a:r>
            <a:r>
              <a:rPr lang="en-US" sz="1600" i="1" dirty="0"/>
              <a:t> </a:t>
            </a:r>
            <a:r>
              <a:rPr lang="en-US" sz="1600" i="1" dirty="0" err="1"/>
              <a:t>tasarrufu</a:t>
            </a:r>
            <a:r>
              <a:rPr lang="en-US" sz="1600" i="1" dirty="0"/>
              <a:t> </a:t>
            </a:r>
            <a:r>
              <a:rPr lang="en-US" sz="1600" i="1" dirty="0" err="1"/>
              <a:t>için</a:t>
            </a:r>
            <a:r>
              <a:rPr lang="en-US" sz="1600" i="1" dirty="0"/>
              <a:t> </a:t>
            </a:r>
            <a:r>
              <a:rPr lang="en-US" sz="1600" i="1" dirty="0" err="1"/>
              <a:t>rezervuarlar</a:t>
            </a:r>
            <a:r>
              <a:rPr lang="en-US" sz="1600" i="1" dirty="0"/>
              <a:t> </a:t>
            </a:r>
            <a:r>
              <a:rPr lang="en-US" sz="1600" i="1" dirty="0" err="1"/>
              <a:t>yarım</a:t>
            </a:r>
            <a:r>
              <a:rPr lang="en-US" sz="1600" i="1" dirty="0"/>
              <a:t> </a:t>
            </a:r>
            <a:r>
              <a:rPr lang="en-US" sz="1600" i="1" dirty="0" err="1"/>
              <a:t>ve</a:t>
            </a:r>
            <a:r>
              <a:rPr lang="en-US" sz="1600" i="1" dirty="0"/>
              <a:t> tam </a:t>
            </a:r>
            <a:r>
              <a:rPr lang="en-US" sz="1600" i="1" dirty="0" err="1"/>
              <a:t>boşaltma</a:t>
            </a:r>
            <a:r>
              <a:rPr lang="en-US" sz="1600" i="1" dirty="0"/>
              <a:t> </a:t>
            </a:r>
            <a:r>
              <a:rPr lang="en-US" sz="1600" i="1" dirty="0" err="1"/>
              <a:t>sistemlidir</a:t>
            </a:r>
            <a:r>
              <a:rPr lang="en-US" sz="1600" i="1" dirty="0"/>
              <a:t>. </a:t>
            </a:r>
          </a:p>
          <a:p>
            <a:pPr marL="285750" indent="-285750" defTabSz="914400">
              <a:lnSpc>
                <a:spcPct val="110000"/>
              </a:lnSpc>
              <a:spcAft>
                <a:spcPts val="600"/>
              </a:spcAft>
              <a:buClr>
                <a:schemeClr val="accent1"/>
              </a:buClr>
              <a:buSzPct val="100000"/>
              <a:buFont typeface="Arial" panose="020B0604020202020204" pitchFamily="34" charset="0"/>
              <a:buChar char="•"/>
            </a:pPr>
            <a:r>
              <a:rPr lang="en-US" sz="1600" i="1" dirty="0" err="1"/>
              <a:t>Misafir</a:t>
            </a:r>
            <a:r>
              <a:rPr lang="en-US" sz="1600" i="1" dirty="0"/>
              <a:t> </a:t>
            </a:r>
            <a:r>
              <a:rPr lang="en-US" sz="1600" i="1" dirty="0" err="1"/>
              <a:t>odaları</a:t>
            </a:r>
            <a:r>
              <a:rPr lang="en-US" sz="1600" i="1" dirty="0"/>
              <a:t>, </a:t>
            </a:r>
            <a:r>
              <a:rPr lang="en-US" sz="1600" i="1" dirty="0" err="1"/>
              <a:t>genel</a:t>
            </a:r>
            <a:r>
              <a:rPr lang="en-US" sz="1600" i="1" dirty="0"/>
              <a:t> </a:t>
            </a:r>
            <a:r>
              <a:rPr lang="en-US" sz="1600" i="1" dirty="0" err="1"/>
              <a:t>mekan</a:t>
            </a:r>
            <a:r>
              <a:rPr lang="en-US" sz="1600" i="1" dirty="0"/>
              <a:t> </a:t>
            </a:r>
            <a:r>
              <a:rPr lang="en-US" sz="1600" i="1" dirty="0" err="1"/>
              <a:t>WC’leri</a:t>
            </a:r>
            <a:r>
              <a:rPr lang="en-US" sz="1600" i="1" dirty="0"/>
              <a:t> </a:t>
            </a:r>
            <a:r>
              <a:rPr lang="en-US" sz="1600" i="1" dirty="0" err="1"/>
              <a:t>ve</a:t>
            </a:r>
            <a:r>
              <a:rPr lang="en-US" sz="1600" i="1" dirty="0"/>
              <a:t> </a:t>
            </a:r>
            <a:r>
              <a:rPr lang="en-US" sz="1600" i="1" dirty="0" err="1"/>
              <a:t>mutfakta</a:t>
            </a:r>
            <a:r>
              <a:rPr lang="en-US" sz="1600" i="1" dirty="0"/>
              <a:t> </a:t>
            </a:r>
            <a:r>
              <a:rPr lang="en-US" sz="1600" i="1" dirty="0" err="1"/>
              <a:t>bulunan</a:t>
            </a:r>
            <a:r>
              <a:rPr lang="en-US" sz="1600" i="1" dirty="0"/>
              <a:t> </a:t>
            </a:r>
            <a:r>
              <a:rPr lang="en-US" sz="1600" i="1" dirty="0" err="1"/>
              <a:t>lavabolardaki</a:t>
            </a:r>
            <a:r>
              <a:rPr lang="en-US" sz="1600" i="1" dirty="0"/>
              <a:t> </a:t>
            </a:r>
            <a:r>
              <a:rPr lang="en-US" sz="1600" i="1" dirty="0" err="1"/>
              <a:t>perlatörlerin</a:t>
            </a:r>
            <a:r>
              <a:rPr lang="en-US" sz="1600" i="1" dirty="0"/>
              <a:t> </a:t>
            </a:r>
            <a:r>
              <a:rPr lang="en-US" sz="1600" i="1" dirty="0" err="1"/>
              <a:t>debileri</a:t>
            </a:r>
            <a:r>
              <a:rPr lang="en-US" sz="1600" i="1" dirty="0"/>
              <a:t> 4 l/</a:t>
            </a:r>
            <a:r>
              <a:rPr lang="en-US" sz="1600" i="1" dirty="0" err="1"/>
              <a:t>dak</a:t>
            </a:r>
            <a:r>
              <a:rPr lang="en-US" sz="1600" i="1" dirty="0"/>
              <a:t> </a:t>
            </a:r>
            <a:r>
              <a:rPr lang="en-US" sz="1600" i="1" dirty="0" err="1"/>
              <a:t>ayarlanarak</a:t>
            </a:r>
            <a:r>
              <a:rPr lang="en-US" sz="1600" i="1" dirty="0"/>
              <a:t> </a:t>
            </a:r>
            <a:r>
              <a:rPr lang="en-US" sz="1600" i="1" dirty="0" err="1"/>
              <a:t>fazla</a:t>
            </a:r>
            <a:r>
              <a:rPr lang="en-US" sz="1600" i="1" dirty="0"/>
              <a:t> </a:t>
            </a:r>
            <a:r>
              <a:rPr lang="en-US" sz="1600" i="1" dirty="0" err="1"/>
              <a:t>su</a:t>
            </a:r>
            <a:r>
              <a:rPr lang="en-US" sz="1600" i="1" dirty="0"/>
              <a:t> </a:t>
            </a:r>
            <a:r>
              <a:rPr lang="en-US" sz="1600" i="1" dirty="0" err="1"/>
              <a:t>kullanımının</a:t>
            </a:r>
            <a:r>
              <a:rPr lang="en-US" sz="1600" i="1" dirty="0"/>
              <a:t> </a:t>
            </a:r>
            <a:r>
              <a:rPr lang="en-US" sz="1600" i="1" dirty="0" err="1"/>
              <a:t>önüne</a:t>
            </a:r>
            <a:r>
              <a:rPr lang="en-US" sz="1600" i="1" dirty="0"/>
              <a:t> </a:t>
            </a:r>
            <a:r>
              <a:rPr lang="en-US" sz="1600" i="1" dirty="0" err="1"/>
              <a:t>geçilmiştir</a:t>
            </a:r>
            <a:r>
              <a:rPr lang="en-US" sz="1600" i="1" dirty="0"/>
              <a:t>. </a:t>
            </a:r>
          </a:p>
          <a:p>
            <a:pPr marL="285750" indent="-285750" defTabSz="914400">
              <a:lnSpc>
                <a:spcPct val="110000"/>
              </a:lnSpc>
              <a:spcAft>
                <a:spcPts val="600"/>
              </a:spcAft>
              <a:buClr>
                <a:schemeClr val="accent1"/>
              </a:buClr>
              <a:buSzPct val="100000"/>
              <a:buFont typeface="Arial" panose="020B0604020202020204" pitchFamily="34" charset="0"/>
              <a:buChar char="•"/>
            </a:pPr>
            <a:r>
              <a:rPr lang="en-US" sz="1600" i="1" dirty="0" err="1"/>
              <a:t>Enerji</a:t>
            </a:r>
            <a:r>
              <a:rPr lang="en-US" sz="1600" i="1" dirty="0"/>
              <a:t> </a:t>
            </a:r>
            <a:r>
              <a:rPr lang="en-US" sz="1600" i="1" dirty="0" err="1"/>
              <a:t>tasarrufu</a:t>
            </a:r>
            <a:r>
              <a:rPr lang="en-US" sz="1600" i="1" dirty="0"/>
              <a:t> </a:t>
            </a:r>
            <a:r>
              <a:rPr lang="en-US" sz="1600" i="1" dirty="0" err="1"/>
              <a:t>ile</a:t>
            </a:r>
            <a:r>
              <a:rPr lang="en-US" sz="1600" i="1" dirty="0"/>
              <a:t> </a:t>
            </a:r>
            <a:r>
              <a:rPr lang="en-US" sz="1600" i="1" dirty="0" err="1"/>
              <a:t>ilgili</a:t>
            </a:r>
            <a:r>
              <a:rPr lang="en-US" sz="1600" i="1" dirty="0"/>
              <a:t> </a:t>
            </a:r>
            <a:r>
              <a:rPr lang="en-US" sz="1600" i="1" dirty="0" err="1"/>
              <a:t>aylık</a:t>
            </a:r>
            <a:r>
              <a:rPr lang="en-US" sz="1600" i="1" dirty="0"/>
              <a:t> </a:t>
            </a:r>
            <a:r>
              <a:rPr lang="en-US" sz="1600" i="1" dirty="0" err="1"/>
              <a:t>oluşturulan</a:t>
            </a:r>
            <a:r>
              <a:rPr lang="en-US" sz="1600" i="1" dirty="0"/>
              <a:t> </a:t>
            </a:r>
            <a:r>
              <a:rPr lang="en-US" sz="1600" i="1" dirty="0" err="1"/>
              <a:t>tablolarımız</a:t>
            </a:r>
            <a:r>
              <a:rPr lang="en-US" sz="1600" i="1" dirty="0"/>
              <a:t> </a:t>
            </a:r>
            <a:r>
              <a:rPr lang="en-US" sz="1600" i="1" dirty="0" err="1"/>
              <a:t>incelendiğinde</a:t>
            </a:r>
            <a:r>
              <a:rPr lang="en-US" sz="1600" i="1" dirty="0"/>
              <a:t>, </a:t>
            </a:r>
            <a:r>
              <a:rPr lang="en-US" sz="1600" i="1" dirty="0" err="1"/>
              <a:t>enerji</a:t>
            </a:r>
            <a:r>
              <a:rPr lang="en-US" sz="1600" i="1" dirty="0"/>
              <a:t> </a:t>
            </a:r>
            <a:r>
              <a:rPr lang="en-US" sz="1600" i="1" dirty="0" err="1"/>
              <a:t>kullanımında</a:t>
            </a:r>
            <a:r>
              <a:rPr lang="en-US" sz="1600" i="1" dirty="0"/>
              <a:t> </a:t>
            </a:r>
            <a:r>
              <a:rPr lang="en-US" sz="1600" i="1" dirty="0" err="1"/>
              <a:t>meydana</a:t>
            </a:r>
            <a:r>
              <a:rPr lang="en-US" sz="1600" i="1" dirty="0"/>
              <a:t> </a:t>
            </a:r>
            <a:r>
              <a:rPr lang="en-US" sz="1600" i="1" dirty="0" err="1"/>
              <a:t>gelen</a:t>
            </a:r>
            <a:r>
              <a:rPr lang="en-US" sz="1600" i="1" dirty="0"/>
              <a:t> </a:t>
            </a:r>
            <a:r>
              <a:rPr lang="en-US" sz="1600" i="1" dirty="0" err="1"/>
              <a:t>artış</a:t>
            </a:r>
            <a:r>
              <a:rPr lang="en-US" sz="1600" i="1" dirty="0"/>
              <a:t> </a:t>
            </a:r>
            <a:r>
              <a:rPr lang="en-US" sz="1600" i="1" dirty="0" err="1"/>
              <a:t>ve</a:t>
            </a:r>
            <a:r>
              <a:rPr lang="en-US" sz="1600" i="1" dirty="0"/>
              <a:t> </a:t>
            </a:r>
            <a:r>
              <a:rPr lang="en-US" sz="1600" i="1" dirty="0" err="1"/>
              <a:t>azalışları</a:t>
            </a:r>
            <a:r>
              <a:rPr lang="en-US" sz="1600" i="1" dirty="0"/>
              <a:t> </a:t>
            </a:r>
            <a:r>
              <a:rPr lang="en-US" sz="1600" i="1" dirty="0" err="1"/>
              <a:t>görmekteyiz</a:t>
            </a:r>
            <a:r>
              <a:rPr lang="en-US" sz="1600" i="1" dirty="0"/>
              <a:t>. </a:t>
            </a:r>
            <a:r>
              <a:rPr lang="en-US" sz="1600" i="1" dirty="0" err="1"/>
              <a:t>Meydana</a:t>
            </a:r>
            <a:r>
              <a:rPr lang="en-US" sz="1600" i="1" dirty="0"/>
              <a:t> </a:t>
            </a:r>
            <a:r>
              <a:rPr lang="en-US" sz="1600" i="1" dirty="0" err="1"/>
              <a:t>gelen</a:t>
            </a:r>
            <a:r>
              <a:rPr lang="en-US" sz="1600" i="1" dirty="0"/>
              <a:t> </a:t>
            </a:r>
            <a:r>
              <a:rPr lang="en-US" sz="1600" i="1" dirty="0" err="1"/>
              <a:t>bu</a:t>
            </a:r>
            <a:r>
              <a:rPr lang="en-US" sz="1600" i="1" dirty="0"/>
              <a:t> </a:t>
            </a:r>
            <a:r>
              <a:rPr lang="en-US" sz="1600" i="1" dirty="0" err="1"/>
              <a:t>artış</a:t>
            </a:r>
            <a:r>
              <a:rPr lang="en-US" sz="1600" i="1" dirty="0"/>
              <a:t> </a:t>
            </a:r>
            <a:r>
              <a:rPr lang="en-US" sz="1600" i="1" dirty="0" err="1"/>
              <a:t>veya</a:t>
            </a:r>
            <a:r>
              <a:rPr lang="en-US" sz="1600" i="1" dirty="0"/>
              <a:t> </a:t>
            </a:r>
            <a:r>
              <a:rPr lang="en-US" sz="1600" i="1" dirty="0" err="1"/>
              <a:t>azalışların</a:t>
            </a:r>
            <a:r>
              <a:rPr lang="en-US" sz="1600" i="1" dirty="0"/>
              <a:t> </a:t>
            </a:r>
            <a:r>
              <a:rPr lang="en-US" sz="1600" i="1" dirty="0" err="1"/>
              <a:t>sebeplerini</a:t>
            </a:r>
            <a:r>
              <a:rPr lang="en-US" sz="1600" i="1" dirty="0"/>
              <a:t> </a:t>
            </a:r>
            <a:r>
              <a:rPr lang="en-US" sz="1600" i="1" dirty="0" err="1"/>
              <a:t>belirlemekte</a:t>
            </a:r>
            <a:r>
              <a:rPr lang="en-US" sz="1600" i="1" dirty="0"/>
              <a:t>, </a:t>
            </a:r>
            <a:r>
              <a:rPr lang="en-US" sz="1600" i="1" dirty="0" err="1"/>
              <a:t>planlarımızı</a:t>
            </a:r>
            <a:r>
              <a:rPr lang="en-US" sz="1600" i="1" dirty="0"/>
              <a:t> </a:t>
            </a:r>
            <a:r>
              <a:rPr lang="en-US" sz="1600" i="1" dirty="0" err="1"/>
              <a:t>ve</a:t>
            </a:r>
            <a:r>
              <a:rPr lang="en-US" sz="1600" i="1" dirty="0"/>
              <a:t> </a:t>
            </a:r>
            <a:r>
              <a:rPr lang="en-US" sz="1600" i="1" dirty="0" err="1"/>
              <a:t>önlemlerimizi</a:t>
            </a:r>
            <a:r>
              <a:rPr lang="en-US" sz="1600" i="1" dirty="0"/>
              <a:t> </a:t>
            </a:r>
            <a:r>
              <a:rPr lang="en-US" sz="1600" i="1" dirty="0" err="1"/>
              <a:t>buna</a:t>
            </a:r>
            <a:r>
              <a:rPr lang="en-US" sz="1600" i="1" dirty="0"/>
              <a:t> </a:t>
            </a:r>
            <a:r>
              <a:rPr lang="en-US" sz="1600" i="1" dirty="0" err="1"/>
              <a:t>göre</a:t>
            </a:r>
            <a:r>
              <a:rPr lang="en-US" sz="1600" i="1" dirty="0"/>
              <a:t> </a:t>
            </a:r>
            <a:r>
              <a:rPr lang="en-US" sz="1600" i="1" dirty="0" err="1"/>
              <a:t>oluşturmaktayız</a:t>
            </a:r>
            <a:r>
              <a:rPr lang="en-US" sz="1600" i="1" dirty="0"/>
              <a:t>. </a:t>
            </a:r>
            <a:endParaRPr lang="tr-TR" sz="1600" dirty="0"/>
          </a:p>
        </p:txBody>
      </p:sp>
    </p:spTree>
    <p:extLst>
      <p:ext uri="{BB962C8B-B14F-4D97-AF65-F5344CB8AC3E}">
        <p14:creationId xmlns:p14="http://schemas.microsoft.com/office/powerpoint/2010/main" val="140706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1728615"/>
            <a:ext cx="5193792" cy="1906869"/>
          </a:xfrm>
          <a:prstGeom prst="rect">
            <a:avLst/>
          </a:prstGeom>
        </p:spPr>
        <p:txBody>
          <a:bodyPr wrap="square">
            <a:spAutoFit/>
          </a:bodyPr>
          <a:lstStyle/>
          <a:p>
            <a:pPr algn="ctr">
              <a:lnSpc>
                <a:spcPct val="200000"/>
              </a:lnSpc>
            </a:pPr>
            <a:r>
              <a:rPr lang="en-US" sz="3200" cap="all" spc="-5" dirty="0">
                <a:solidFill>
                  <a:srgbClr val="FFFFFF"/>
                </a:solidFill>
              </a:rPr>
              <a:t>SATINALMA </a:t>
            </a:r>
            <a:br>
              <a:rPr lang="en-US" sz="3200" cap="all" spc="-5" dirty="0">
                <a:solidFill>
                  <a:srgbClr val="FFFFFF"/>
                </a:solidFill>
              </a:rPr>
            </a:br>
            <a:r>
              <a:rPr lang="en-US" sz="3200" cap="all" spc="-5" dirty="0">
                <a:solidFill>
                  <a:srgbClr val="FFFFFF"/>
                </a:solidFill>
              </a:rPr>
              <a:t>VE SÜRDÜRÜLEBİLİRLİK</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9" name="object 3"/>
          <p:cNvSpPr txBox="1"/>
          <p:nvPr/>
        </p:nvSpPr>
        <p:spPr>
          <a:xfrm>
            <a:off x="4894830" y="199571"/>
            <a:ext cx="7079343" cy="6324600"/>
          </a:xfrm>
          <a:prstGeom prst="rect">
            <a:avLst/>
          </a:prstGeom>
        </p:spPr>
        <p:txBody>
          <a:bodyPr vert="horz" lIns="91440" tIns="45720" rIns="91440" bIns="45720" rtlCol="0" anchor="t">
            <a:noAutofit/>
          </a:bodyPr>
          <a:lstStyle/>
          <a:p>
            <a:pPr defTabSz="914400">
              <a:lnSpc>
                <a:spcPct val="110000"/>
              </a:lnSpc>
              <a:spcAft>
                <a:spcPts val="800"/>
              </a:spcAft>
              <a:buClr>
                <a:schemeClr val="accent1"/>
              </a:buClr>
              <a:buSzPct val="100000"/>
            </a:pPr>
            <a:r>
              <a:rPr lang="en-US" sz="1400" b="1" i="1" dirty="0" err="1">
                <a:solidFill>
                  <a:schemeClr val="accent2">
                    <a:lumMod val="50000"/>
                  </a:schemeClr>
                </a:solidFill>
              </a:rPr>
              <a:t>Satın</a:t>
            </a:r>
            <a:r>
              <a:rPr lang="en-US" sz="1400" b="1" i="1" dirty="0">
                <a:solidFill>
                  <a:schemeClr val="accent2">
                    <a:lumMod val="50000"/>
                  </a:schemeClr>
                </a:solidFill>
              </a:rPr>
              <a:t> alma </a:t>
            </a:r>
            <a:r>
              <a:rPr lang="en-US" sz="1400" b="1" i="1" dirty="0" err="1">
                <a:solidFill>
                  <a:schemeClr val="accent2">
                    <a:lumMod val="50000"/>
                  </a:schemeClr>
                </a:solidFill>
              </a:rPr>
              <a:t>politikamız</a:t>
            </a:r>
            <a:r>
              <a:rPr lang="en-US" sz="1400" b="1" i="1" dirty="0">
                <a:solidFill>
                  <a:schemeClr val="accent2">
                    <a:lumMod val="50000"/>
                  </a:schemeClr>
                </a:solidFill>
              </a:rPr>
              <a:t> </a:t>
            </a:r>
            <a:r>
              <a:rPr lang="en-US" sz="1400" b="0" i="1" dirty="0" err="1"/>
              <a:t>yerel</a:t>
            </a:r>
            <a:r>
              <a:rPr lang="en-US" sz="1400" b="0" i="1" dirty="0"/>
              <a:t>, </a:t>
            </a:r>
            <a:r>
              <a:rPr lang="en-US" sz="1400" b="0" i="1" dirty="0" err="1"/>
              <a:t>çevreye</a:t>
            </a:r>
            <a:r>
              <a:rPr lang="en-US" sz="1400" b="0" i="1" dirty="0"/>
              <a:t> </a:t>
            </a:r>
            <a:r>
              <a:rPr lang="en-US" sz="1400" b="0" i="1" dirty="0" err="1"/>
              <a:t>duyarlı</a:t>
            </a:r>
            <a:r>
              <a:rPr lang="en-US" sz="1400" b="0" i="1" dirty="0"/>
              <a:t>, </a:t>
            </a:r>
            <a:r>
              <a:rPr lang="en-US" sz="1400" b="0" i="1" dirty="0" err="1"/>
              <a:t>adil</a:t>
            </a:r>
            <a:r>
              <a:rPr lang="en-US" sz="1400" b="0" i="1" dirty="0"/>
              <a:t> </a:t>
            </a:r>
            <a:r>
              <a:rPr lang="en-US" sz="1400" b="0" i="1" dirty="0" err="1"/>
              <a:t>ticarete</a:t>
            </a:r>
            <a:r>
              <a:rPr lang="en-US" sz="1400" b="0" i="1" dirty="0"/>
              <a:t> </a:t>
            </a:r>
            <a:r>
              <a:rPr lang="en-US" sz="1400" b="0" i="1" dirty="0" err="1"/>
              <a:t>dayalı</a:t>
            </a:r>
            <a:r>
              <a:rPr lang="en-US" sz="1400" b="0" i="1" dirty="0"/>
              <a:t> </a:t>
            </a:r>
            <a:r>
              <a:rPr lang="en-US" sz="1400" b="0" i="1" dirty="0" err="1"/>
              <a:t>ve</a:t>
            </a:r>
            <a:r>
              <a:rPr lang="en-US" sz="1400" b="0" i="1" dirty="0"/>
              <a:t> </a:t>
            </a:r>
            <a:r>
              <a:rPr lang="en-US" sz="1400" b="0" i="1" dirty="0" err="1"/>
              <a:t>verimli</a:t>
            </a:r>
            <a:r>
              <a:rPr lang="en-US" sz="1400" b="0" i="1" dirty="0"/>
              <a:t> </a:t>
            </a:r>
            <a:r>
              <a:rPr lang="en-US" sz="1400" b="0" i="1" dirty="0" err="1"/>
              <a:t>satın</a:t>
            </a:r>
            <a:r>
              <a:rPr lang="en-US" sz="1400" b="0" i="1" dirty="0"/>
              <a:t> </a:t>
            </a:r>
            <a:r>
              <a:rPr lang="en-US" sz="1400" b="0" i="1" dirty="0" err="1"/>
              <a:t>almaya</a:t>
            </a:r>
            <a:r>
              <a:rPr lang="en-US" sz="1400" b="0" i="1" dirty="0"/>
              <a:t> </a:t>
            </a:r>
            <a:r>
              <a:rPr lang="en-US" sz="1400" b="0" i="1" dirty="0" err="1"/>
              <a:t>yönelik</a:t>
            </a:r>
            <a:r>
              <a:rPr lang="en-US" sz="1400" b="0" i="1" dirty="0"/>
              <a:t> </a:t>
            </a:r>
            <a:r>
              <a:rPr lang="en-US" sz="1400" b="0" i="1" dirty="0" err="1"/>
              <a:t>politikaları</a:t>
            </a:r>
            <a:r>
              <a:rPr lang="en-US" sz="1400" b="0" i="1" dirty="0"/>
              <a:t> </a:t>
            </a:r>
            <a:r>
              <a:rPr lang="en-US" sz="1400" b="0" i="1" dirty="0" err="1"/>
              <a:t>içermektedir</a:t>
            </a:r>
            <a:r>
              <a:rPr lang="en-US" sz="1400" b="0" i="1" dirty="0"/>
              <a:t>.</a:t>
            </a:r>
          </a:p>
          <a:p>
            <a:pPr defTabSz="914400">
              <a:lnSpc>
                <a:spcPct val="110000"/>
              </a:lnSpc>
              <a:spcAft>
                <a:spcPts val="800"/>
              </a:spcAft>
              <a:buClr>
                <a:schemeClr val="accent1"/>
              </a:buClr>
              <a:buSzPct val="100000"/>
            </a:pPr>
            <a:r>
              <a:rPr lang="en-US" sz="1400" b="0" i="1" dirty="0"/>
              <a:t>	</a:t>
            </a:r>
            <a:r>
              <a:rPr lang="en-US" sz="1400" b="0" i="1" dirty="0" err="1"/>
              <a:t>Otelimiz</a:t>
            </a:r>
            <a:r>
              <a:rPr lang="en-US" sz="1400" b="0" i="1" dirty="0"/>
              <a:t> </a:t>
            </a:r>
            <a:r>
              <a:rPr lang="en-US" sz="1400" b="0" i="1" dirty="0" err="1"/>
              <a:t>tarafından</a:t>
            </a:r>
            <a:r>
              <a:rPr lang="en-US" sz="1400" b="0" i="1" dirty="0"/>
              <a:t> mal </a:t>
            </a:r>
            <a:r>
              <a:rPr lang="en-US" sz="1400" b="0" i="1" dirty="0" err="1"/>
              <a:t>ve</a:t>
            </a:r>
            <a:r>
              <a:rPr lang="en-US" sz="1400" b="0" i="1" dirty="0"/>
              <a:t> </a:t>
            </a:r>
            <a:r>
              <a:rPr lang="en-US" sz="1400" b="0" i="1" dirty="0" err="1"/>
              <a:t>hizmet</a:t>
            </a:r>
            <a:r>
              <a:rPr lang="en-US" sz="1400" b="0" i="1" dirty="0"/>
              <a:t> </a:t>
            </a:r>
            <a:r>
              <a:rPr lang="en-US" sz="1400" b="0" i="1" dirty="0" err="1"/>
              <a:t>kaynaklarımız</a:t>
            </a:r>
            <a:r>
              <a:rPr lang="en-US" sz="1400" b="0" i="1" dirty="0"/>
              <a:t> </a:t>
            </a:r>
            <a:r>
              <a:rPr lang="en-US" sz="1400" b="0" i="1" dirty="0" err="1"/>
              <a:t>izlenmektedir</a:t>
            </a:r>
            <a:r>
              <a:rPr lang="en-US" sz="1400" b="0" i="1" dirty="0"/>
              <a:t>. </a:t>
            </a:r>
            <a:r>
              <a:rPr lang="en-US" sz="1400" i="1" dirty="0" err="1"/>
              <a:t>Tedarikçilerimizin</a:t>
            </a:r>
            <a:r>
              <a:rPr lang="en-US" sz="1400" b="0" i="1" dirty="0"/>
              <a:t> </a:t>
            </a:r>
            <a:r>
              <a:rPr lang="en-US" sz="1400" b="0" i="1" dirty="0" err="1"/>
              <a:t>sürdürülebilirlikle</a:t>
            </a:r>
            <a:r>
              <a:rPr lang="en-US" sz="1400" b="0" i="1" dirty="0"/>
              <a:t> </a:t>
            </a:r>
            <a:r>
              <a:rPr lang="en-US" sz="1400" b="0" i="1" dirty="0" err="1"/>
              <a:t>ilgili</a:t>
            </a:r>
            <a:r>
              <a:rPr lang="en-US" sz="1400" b="0" i="1" dirty="0"/>
              <a:t> </a:t>
            </a:r>
            <a:r>
              <a:rPr lang="en-US" sz="1400" b="0" i="1" dirty="0" err="1"/>
              <a:t>sertifikalarını</a:t>
            </a:r>
            <a:r>
              <a:rPr lang="en-US" sz="1400" b="0" i="1" dirty="0"/>
              <a:t>, </a:t>
            </a:r>
            <a:r>
              <a:rPr lang="en-US" sz="1400" b="0" i="1" dirty="0" err="1"/>
              <a:t>bilgi</a:t>
            </a:r>
            <a:r>
              <a:rPr lang="en-US" sz="1400" b="0" i="1" dirty="0"/>
              <a:t> </a:t>
            </a:r>
            <a:r>
              <a:rPr lang="en-US" sz="1400" b="0" i="1" dirty="0" err="1"/>
              <a:t>ve</a:t>
            </a:r>
            <a:r>
              <a:rPr lang="en-US" sz="1400" b="0" i="1" dirty="0"/>
              <a:t> </a:t>
            </a:r>
            <a:r>
              <a:rPr lang="en-US" sz="1400" b="0" i="1" dirty="0" err="1"/>
              <a:t>belgelerini</a:t>
            </a:r>
            <a:r>
              <a:rPr lang="en-US" sz="1400" b="0" i="1" dirty="0"/>
              <a:t> </a:t>
            </a:r>
            <a:r>
              <a:rPr lang="en-US" sz="1400" b="0" i="1" dirty="0" err="1"/>
              <a:t>kontrol</a:t>
            </a:r>
            <a:r>
              <a:rPr lang="en-US" sz="1400" b="0" i="1" dirty="0"/>
              <a:t> </a:t>
            </a:r>
            <a:r>
              <a:rPr lang="en-US" sz="1400" b="0" i="1" dirty="0" err="1"/>
              <a:t>etmekteyiz</a:t>
            </a:r>
            <a:r>
              <a:rPr lang="en-US" sz="1400" b="0" i="1" dirty="0"/>
              <a:t>.</a:t>
            </a:r>
          </a:p>
          <a:p>
            <a:pPr indent="-228600" defTabSz="914400">
              <a:lnSpc>
                <a:spcPct val="110000"/>
              </a:lnSpc>
              <a:spcAft>
                <a:spcPts val="800"/>
              </a:spcAft>
              <a:buClr>
                <a:schemeClr val="accent1"/>
              </a:buClr>
              <a:buSzPct val="100000"/>
              <a:buFont typeface="Arial" panose="020B0604020202020204" pitchFamily="34" charset="0"/>
              <a:buChar char="•"/>
            </a:pPr>
            <a:r>
              <a:rPr lang="en-US" sz="1400" b="1" i="1" dirty="0" err="1"/>
              <a:t>Yerel</a:t>
            </a:r>
            <a:r>
              <a:rPr lang="en-US" sz="1400" b="1" i="1" dirty="0"/>
              <a:t> </a:t>
            </a:r>
            <a:r>
              <a:rPr lang="en-US" sz="1400" b="1" i="1" dirty="0" err="1"/>
              <a:t>satın</a:t>
            </a:r>
            <a:r>
              <a:rPr lang="en-US" sz="1400" b="1" i="1" dirty="0"/>
              <a:t> alma:</a:t>
            </a:r>
            <a:r>
              <a:rPr lang="en-US" sz="1400" b="0" i="1" dirty="0"/>
              <a:t> </a:t>
            </a:r>
            <a:r>
              <a:rPr lang="en-US" sz="1400" b="0" i="1" dirty="0" err="1"/>
              <a:t>Otelimiz</a:t>
            </a:r>
            <a:r>
              <a:rPr lang="en-US" sz="1400" b="0" i="1" dirty="0"/>
              <a:t> mal </a:t>
            </a:r>
            <a:r>
              <a:rPr lang="en-US" sz="1400" b="0" i="1" dirty="0" err="1"/>
              <a:t>ve</a:t>
            </a:r>
            <a:r>
              <a:rPr lang="en-US" sz="1400" b="0" i="1" dirty="0"/>
              <a:t> </a:t>
            </a:r>
            <a:r>
              <a:rPr lang="en-US" sz="1400" b="0" i="1" dirty="0" err="1"/>
              <a:t>hizmet</a:t>
            </a:r>
            <a:r>
              <a:rPr lang="en-US" sz="1400" b="0" i="1" dirty="0"/>
              <a:t> </a:t>
            </a:r>
            <a:r>
              <a:rPr lang="en-US" sz="1400" b="0" i="1" dirty="0" err="1"/>
              <a:t>satın</a:t>
            </a:r>
            <a:r>
              <a:rPr lang="en-US" sz="1400" b="0" i="1" dirty="0"/>
              <a:t> </a:t>
            </a:r>
            <a:r>
              <a:rPr lang="en-US" sz="1400" b="0" i="1" dirty="0" err="1"/>
              <a:t>alırken</a:t>
            </a:r>
            <a:r>
              <a:rPr lang="en-US" sz="1400" b="0" i="1" dirty="0"/>
              <a:t> </a:t>
            </a:r>
            <a:r>
              <a:rPr lang="en-US" sz="1400" b="0" i="1" dirty="0" err="1"/>
              <a:t>kaliteli</a:t>
            </a:r>
            <a:r>
              <a:rPr lang="en-US" sz="1400" b="0" i="1" dirty="0"/>
              <a:t> </a:t>
            </a:r>
            <a:r>
              <a:rPr lang="en-US" sz="1400" b="0" i="1" dirty="0" err="1"/>
              <a:t>ve</a:t>
            </a:r>
            <a:r>
              <a:rPr lang="en-US" sz="1400" b="0" i="1" dirty="0"/>
              <a:t> </a:t>
            </a:r>
            <a:r>
              <a:rPr lang="en-US" sz="1400" b="0" i="1" dirty="0" err="1"/>
              <a:t>makul</a:t>
            </a:r>
            <a:r>
              <a:rPr lang="en-US" sz="1400" b="0" i="1" dirty="0"/>
              <a:t> </a:t>
            </a:r>
            <a:r>
              <a:rPr lang="en-US" sz="1400" b="0" i="1" dirty="0" err="1"/>
              <a:t>fiyatlı</a:t>
            </a:r>
            <a:r>
              <a:rPr lang="en-US" sz="1400" b="0" i="1" dirty="0"/>
              <a:t> </a:t>
            </a:r>
            <a:r>
              <a:rPr lang="en-US" sz="1400" b="0" i="1" dirty="0" err="1"/>
              <a:t>olması</a:t>
            </a:r>
            <a:r>
              <a:rPr lang="en-US" sz="1400" b="0" i="1" dirty="0"/>
              <a:t> </a:t>
            </a:r>
            <a:r>
              <a:rPr lang="en-US" sz="1400" b="0" i="1" dirty="0" err="1"/>
              <a:t>kaydıyla</a:t>
            </a:r>
            <a:r>
              <a:rPr lang="en-US" sz="1400" b="0" i="1" dirty="0"/>
              <a:t> </a:t>
            </a:r>
            <a:r>
              <a:rPr lang="en-US" sz="1400" b="0" i="1" dirty="0" err="1"/>
              <a:t>yerel</a:t>
            </a:r>
            <a:r>
              <a:rPr lang="en-US" sz="1400" b="0" i="1" dirty="0"/>
              <a:t> </a:t>
            </a:r>
            <a:r>
              <a:rPr lang="en-US" sz="1400" b="0" i="1" dirty="0" err="1"/>
              <a:t>tedarikçilere</a:t>
            </a:r>
            <a:r>
              <a:rPr lang="en-US" sz="1400" b="0" i="1" dirty="0"/>
              <a:t> </a:t>
            </a:r>
            <a:r>
              <a:rPr lang="en-US" sz="1400" b="0" i="1" dirty="0" err="1"/>
              <a:t>öncelik</a:t>
            </a:r>
            <a:r>
              <a:rPr lang="en-US" sz="1400" b="0" i="1" dirty="0"/>
              <a:t> </a:t>
            </a:r>
            <a:r>
              <a:rPr lang="en-US" sz="1400" b="0" i="1" dirty="0" err="1"/>
              <a:t>vermektedir</a:t>
            </a:r>
            <a:r>
              <a:rPr lang="en-US" sz="1400" b="0" i="1" dirty="0"/>
              <a:t>. Bu </a:t>
            </a:r>
            <a:r>
              <a:rPr lang="en-US" sz="1400" b="0" i="1" dirty="0" err="1"/>
              <a:t>nedenle</a:t>
            </a:r>
            <a:r>
              <a:rPr lang="en-US" sz="1400" b="0" i="1" dirty="0"/>
              <a:t> </a:t>
            </a:r>
            <a:r>
              <a:rPr lang="en-US" sz="1400" b="0" i="1" dirty="0" err="1"/>
              <a:t>tedarikçi</a:t>
            </a:r>
            <a:r>
              <a:rPr lang="en-US" sz="1400" b="0" i="1" dirty="0"/>
              <a:t> </a:t>
            </a:r>
            <a:r>
              <a:rPr lang="en-US" sz="1400" b="0" i="1" dirty="0" err="1"/>
              <a:t>listesini</a:t>
            </a:r>
            <a:r>
              <a:rPr lang="en-US" sz="1400" b="0" i="1" dirty="0"/>
              <a:t> </a:t>
            </a:r>
            <a:r>
              <a:rPr lang="en-US" sz="1400" b="0" i="1" dirty="0" err="1"/>
              <a:t>güncellemekte</a:t>
            </a:r>
            <a:r>
              <a:rPr lang="en-US" sz="1400" b="0" i="1" dirty="0"/>
              <a:t> </a:t>
            </a:r>
            <a:r>
              <a:rPr lang="en-US" sz="1400" b="0" i="1" dirty="0" err="1"/>
              <a:t>ve</a:t>
            </a:r>
            <a:r>
              <a:rPr lang="en-US" sz="1400" b="0" i="1" dirty="0"/>
              <a:t> </a:t>
            </a:r>
            <a:r>
              <a:rPr lang="en-US" sz="1400" b="0" i="1" dirty="0" err="1"/>
              <a:t>tedarikçilerini</a:t>
            </a:r>
            <a:r>
              <a:rPr lang="en-US" sz="1400" b="0" i="1" dirty="0"/>
              <a:t> </a:t>
            </a:r>
            <a:r>
              <a:rPr lang="en-US" sz="1400" b="0" i="1" dirty="0" err="1"/>
              <a:t>bilgilendirmektedir</a:t>
            </a:r>
            <a:r>
              <a:rPr lang="en-US" sz="1400" b="0" i="1" dirty="0"/>
              <a:t>. </a:t>
            </a:r>
            <a:r>
              <a:rPr lang="en-US" sz="1400" b="0" i="1" dirty="0" err="1"/>
              <a:t>Bölge</a:t>
            </a:r>
            <a:r>
              <a:rPr lang="en-US" sz="1400" b="0" i="1" dirty="0"/>
              <a:t> </a:t>
            </a:r>
            <a:r>
              <a:rPr lang="en-US" sz="1400" b="0" i="1" dirty="0" err="1"/>
              <a:t>halkından</a:t>
            </a:r>
            <a:r>
              <a:rPr lang="en-US" sz="1400" b="0" i="1" dirty="0"/>
              <a:t> </a:t>
            </a:r>
            <a:r>
              <a:rPr lang="en-US" sz="1400" b="0" i="1" dirty="0" err="1"/>
              <a:t>alınan</a:t>
            </a:r>
            <a:r>
              <a:rPr lang="en-US" sz="1400" b="0" i="1" dirty="0"/>
              <a:t> mal </a:t>
            </a:r>
            <a:r>
              <a:rPr lang="en-US" sz="1400" b="0" i="1" dirty="0" err="1"/>
              <a:t>ve</a:t>
            </a:r>
            <a:r>
              <a:rPr lang="en-US" sz="1400" b="0" i="1" dirty="0"/>
              <a:t> </a:t>
            </a:r>
            <a:r>
              <a:rPr lang="en-US" sz="1400" b="0" i="1" dirty="0" err="1"/>
              <a:t>hizmetlerin</a:t>
            </a:r>
            <a:r>
              <a:rPr lang="en-US" sz="1400" b="0" i="1" dirty="0"/>
              <a:t> </a:t>
            </a:r>
            <a:r>
              <a:rPr lang="en-US" sz="1400" b="0" i="1" dirty="0" err="1"/>
              <a:t>oranı</a:t>
            </a:r>
            <a:r>
              <a:rPr lang="en-US" sz="1400" b="0" i="1" dirty="0"/>
              <a:t> </a:t>
            </a:r>
            <a:r>
              <a:rPr lang="en-US" sz="1400" b="0" i="1" dirty="0" err="1"/>
              <a:t>ölçülmektedir</a:t>
            </a:r>
            <a:r>
              <a:rPr lang="en-US" sz="1400" b="0" i="1" dirty="0"/>
              <a:t>.</a:t>
            </a:r>
          </a:p>
          <a:p>
            <a:pPr indent="-228600" defTabSz="914400">
              <a:lnSpc>
                <a:spcPct val="110000"/>
              </a:lnSpc>
              <a:spcAft>
                <a:spcPts val="800"/>
              </a:spcAft>
              <a:buClr>
                <a:schemeClr val="accent1"/>
              </a:buClr>
              <a:buSzPct val="100000"/>
              <a:buFont typeface="Arial" panose="020B0604020202020204" pitchFamily="34" charset="0"/>
              <a:buChar char="•"/>
            </a:pPr>
            <a:r>
              <a:rPr lang="en-US" sz="1400" b="0" i="1" dirty="0" err="1"/>
              <a:t>Otelimiz</a:t>
            </a:r>
            <a:r>
              <a:rPr lang="en-US" sz="1400" b="0" i="1" dirty="0"/>
              <a:t> mal </a:t>
            </a:r>
            <a:r>
              <a:rPr lang="en-US" sz="1400" b="0" i="1" dirty="0" err="1"/>
              <a:t>ve</a:t>
            </a:r>
            <a:r>
              <a:rPr lang="en-US" sz="1400" b="0" i="1" dirty="0"/>
              <a:t> </a:t>
            </a:r>
            <a:r>
              <a:rPr lang="en-US" sz="1400" b="0" i="1" dirty="0" err="1"/>
              <a:t>hizmet</a:t>
            </a:r>
            <a:r>
              <a:rPr lang="en-US" sz="1400" b="0" i="1" dirty="0"/>
              <a:t> </a:t>
            </a:r>
            <a:r>
              <a:rPr lang="en-US" sz="1400" b="0" i="1" dirty="0" err="1"/>
              <a:t>satın</a:t>
            </a:r>
            <a:r>
              <a:rPr lang="en-US" sz="1400" b="0" i="1" dirty="0"/>
              <a:t> </a:t>
            </a:r>
            <a:r>
              <a:rPr lang="en-US" sz="1400" b="0" i="1" dirty="0" err="1"/>
              <a:t>alırken</a:t>
            </a:r>
            <a:r>
              <a:rPr lang="en-US" sz="1400" b="0" i="1" dirty="0"/>
              <a:t> </a:t>
            </a:r>
            <a:r>
              <a:rPr lang="en-US" sz="1400" b="0" i="1" dirty="0" err="1"/>
              <a:t>ithal</a:t>
            </a:r>
            <a:r>
              <a:rPr lang="en-US" sz="1400" b="0" i="1" dirty="0"/>
              <a:t> </a:t>
            </a:r>
            <a:r>
              <a:rPr lang="en-US" sz="1400" b="0" i="1" dirty="0" err="1"/>
              <a:t>ürünler</a:t>
            </a:r>
            <a:r>
              <a:rPr lang="en-US" sz="1400" b="0" i="1" dirty="0"/>
              <a:t> </a:t>
            </a:r>
            <a:r>
              <a:rPr lang="en-US" sz="1400" b="0" i="1" dirty="0" err="1"/>
              <a:t>için</a:t>
            </a:r>
            <a:r>
              <a:rPr lang="en-US" sz="1400" b="0" i="1" dirty="0"/>
              <a:t> </a:t>
            </a:r>
            <a:r>
              <a:rPr lang="en-US" sz="1400" b="0" i="1" dirty="0" err="1"/>
              <a:t>kaliteli</a:t>
            </a:r>
            <a:r>
              <a:rPr lang="en-US" sz="1400" b="0" i="1" dirty="0"/>
              <a:t> </a:t>
            </a:r>
            <a:r>
              <a:rPr lang="en-US" sz="1400" b="0" i="1" dirty="0" err="1"/>
              <a:t>ve</a:t>
            </a:r>
            <a:r>
              <a:rPr lang="en-US" sz="1400" b="0" i="1" dirty="0"/>
              <a:t> </a:t>
            </a:r>
            <a:r>
              <a:rPr lang="en-US" sz="1400" b="0" i="1" dirty="0" err="1"/>
              <a:t>makul</a:t>
            </a:r>
            <a:r>
              <a:rPr lang="en-US" sz="1400" b="0" i="1" dirty="0"/>
              <a:t> </a:t>
            </a:r>
            <a:r>
              <a:rPr lang="en-US" sz="1400" b="0" i="1" dirty="0" err="1"/>
              <a:t>fiyatlı</a:t>
            </a:r>
            <a:r>
              <a:rPr lang="en-US" sz="1400" b="0" i="1" dirty="0"/>
              <a:t> </a:t>
            </a:r>
            <a:r>
              <a:rPr lang="en-US" sz="1400" b="0" i="1" dirty="0" err="1"/>
              <a:t>olması</a:t>
            </a:r>
            <a:r>
              <a:rPr lang="en-US" sz="1400" b="0" i="1" dirty="0"/>
              <a:t> </a:t>
            </a:r>
            <a:r>
              <a:rPr lang="en-US" sz="1400" b="0" i="1" dirty="0" err="1"/>
              <a:t>kaydıyla</a:t>
            </a:r>
            <a:r>
              <a:rPr lang="en-US" sz="1400" b="0" i="1" dirty="0"/>
              <a:t> </a:t>
            </a:r>
            <a:r>
              <a:rPr lang="en-US" sz="1400" b="0" i="1" dirty="0" err="1"/>
              <a:t>adil</a:t>
            </a:r>
            <a:r>
              <a:rPr lang="en-US" sz="1400" b="0" i="1" dirty="0"/>
              <a:t> </a:t>
            </a:r>
            <a:r>
              <a:rPr lang="en-US" sz="1400" b="0" i="1" dirty="0" err="1"/>
              <a:t>ticaret</a:t>
            </a:r>
            <a:r>
              <a:rPr lang="en-US" sz="1400" b="0" i="1" dirty="0"/>
              <a:t> </a:t>
            </a:r>
            <a:r>
              <a:rPr lang="en-US" sz="1400" b="0" i="1" dirty="0" err="1"/>
              <a:t>tedarikçilere</a:t>
            </a:r>
            <a:r>
              <a:rPr lang="en-US" sz="1400" b="0" i="1" dirty="0"/>
              <a:t> de </a:t>
            </a:r>
            <a:r>
              <a:rPr lang="en-US" sz="1400" b="0" i="1" dirty="0" err="1"/>
              <a:t>öncelik</a:t>
            </a:r>
            <a:r>
              <a:rPr lang="en-US" sz="1400" b="0" i="1" dirty="0"/>
              <a:t> </a:t>
            </a:r>
            <a:r>
              <a:rPr lang="en-US" sz="1400" b="0" i="1" dirty="0" err="1"/>
              <a:t>vermektedir</a:t>
            </a:r>
            <a:r>
              <a:rPr lang="en-US" sz="1400" b="0" i="1" dirty="0"/>
              <a:t>.</a:t>
            </a:r>
          </a:p>
          <a:p>
            <a:pPr indent="-228600" defTabSz="914400">
              <a:lnSpc>
                <a:spcPct val="110000"/>
              </a:lnSpc>
              <a:spcAft>
                <a:spcPts val="800"/>
              </a:spcAft>
              <a:buClr>
                <a:schemeClr val="accent1"/>
              </a:buClr>
              <a:buSzPct val="100000"/>
              <a:buFont typeface="Arial" panose="020B0604020202020204" pitchFamily="34" charset="0"/>
              <a:buChar char="•"/>
            </a:pPr>
            <a:r>
              <a:rPr lang="en-US" sz="1400" b="1" i="1" dirty="0" err="1"/>
              <a:t>Çevreye</a:t>
            </a:r>
            <a:r>
              <a:rPr lang="en-US" sz="1400" b="1" i="1" dirty="0"/>
              <a:t> </a:t>
            </a:r>
            <a:r>
              <a:rPr lang="en-US" sz="1400" b="1" i="1" dirty="0" err="1"/>
              <a:t>duyarlı</a:t>
            </a:r>
            <a:r>
              <a:rPr lang="en-US" sz="1400" b="1" i="1" dirty="0"/>
              <a:t> </a:t>
            </a:r>
            <a:r>
              <a:rPr lang="en-US" sz="1400" b="1" i="1" dirty="0" err="1"/>
              <a:t>satın</a:t>
            </a:r>
            <a:r>
              <a:rPr lang="en-US" sz="1400" b="1" i="1" dirty="0"/>
              <a:t> alma</a:t>
            </a:r>
            <a:r>
              <a:rPr lang="en-US" sz="1400" b="0" i="1" dirty="0"/>
              <a:t>: </a:t>
            </a:r>
            <a:r>
              <a:rPr lang="en-US" sz="1400" b="0" i="1" dirty="0" err="1"/>
              <a:t>Otelimiz</a:t>
            </a:r>
            <a:r>
              <a:rPr lang="en-US" sz="1400" b="0" i="1" dirty="0"/>
              <a:t> </a:t>
            </a:r>
            <a:r>
              <a:rPr lang="en-US" sz="1400" b="0" i="1" dirty="0" err="1"/>
              <a:t>satın</a:t>
            </a:r>
            <a:r>
              <a:rPr lang="en-US" sz="1400" b="0" i="1" dirty="0"/>
              <a:t> </a:t>
            </a:r>
            <a:r>
              <a:rPr lang="en-US" sz="1400" b="0" i="1" dirty="0" err="1"/>
              <a:t>alımda</a:t>
            </a:r>
            <a:r>
              <a:rPr lang="en-US" sz="1400" b="0" i="1" dirty="0"/>
              <a:t> </a:t>
            </a:r>
            <a:r>
              <a:rPr lang="en-US" sz="1400" b="0" i="1" dirty="0" err="1"/>
              <a:t>çevreye</a:t>
            </a:r>
            <a:r>
              <a:rPr lang="en-US" sz="1400" b="0" i="1" dirty="0"/>
              <a:t> </a:t>
            </a:r>
            <a:r>
              <a:rPr lang="en-US" sz="1400" b="0" i="1" dirty="0" err="1"/>
              <a:t>duyarlı</a:t>
            </a:r>
            <a:r>
              <a:rPr lang="en-US" sz="1400" b="0" i="1" dirty="0"/>
              <a:t> </a:t>
            </a:r>
            <a:r>
              <a:rPr lang="en-US" sz="1400" b="0" i="1" dirty="0" err="1"/>
              <a:t>bir</a:t>
            </a:r>
            <a:r>
              <a:rPr lang="en-US" sz="1400" b="0" i="1" dirty="0"/>
              <a:t> </a:t>
            </a:r>
            <a:r>
              <a:rPr lang="en-US" sz="1400" b="0" i="1" dirty="0" err="1"/>
              <a:t>politika</a:t>
            </a:r>
            <a:r>
              <a:rPr lang="en-US" sz="1400" b="0" i="1" dirty="0"/>
              <a:t> </a:t>
            </a:r>
            <a:r>
              <a:rPr lang="en-US" sz="1400" b="0" i="1" dirty="0" err="1"/>
              <a:t>izlemektedir</a:t>
            </a:r>
            <a:r>
              <a:rPr lang="en-US" sz="1400" b="0" i="1" dirty="0"/>
              <a:t>, </a:t>
            </a:r>
            <a:r>
              <a:rPr lang="en-US" sz="1400" b="0" i="1" dirty="0" err="1"/>
              <a:t>gıda</a:t>
            </a:r>
            <a:r>
              <a:rPr lang="en-US" sz="1400" b="0" i="1" dirty="0"/>
              <a:t> </a:t>
            </a:r>
            <a:r>
              <a:rPr lang="en-US" sz="1400" b="0" i="1" dirty="0" err="1"/>
              <a:t>ve</a:t>
            </a:r>
            <a:r>
              <a:rPr lang="en-US" sz="1400" b="0" i="1" dirty="0"/>
              <a:t> </a:t>
            </a:r>
            <a:r>
              <a:rPr lang="en-US" sz="1400" b="0" i="1" dirty="0" err="1"/>
              <a:t>katı</a:t>
            </a:r>
            <a:r>
              <a:rPr lang="en-US" sz="1400" b="0" i="1" dirty="0"/>
              <a:t> </a:t>
            </a:r>
            <a:r>
              <a:rPr lang="en-US" sz="1400" b="0" i="1" dirty="0" err="1"/>
              <a:t>atığı</a:t>
            </a:r>
            <a:r>
              <a:rPr lang="en-US" sz="1400" b="0" i="1" dirty="0"/>
              <a:t> </a:t>
            </a:r>
            <a:r>
              <a:rPr lang="en-US" sz="1400" b="0" i="1" dirty="0" err="1"/>
              <a:t>azaltmak</a:t>
            </a:r>
            <a:r>
              <a:rPr lang="en-US" sz="1400" b="0" i="1" dirty="0"/>
              <a:t> </a:t>
            </a:r>
            <a:r>
              <a:rPr lang="en-US" sz="1400" b="0" i="1" dirty="0" err="1"/>
              <a:t>üzere</a:t>
            </a:r>
            <a:r>
              <a:rPr lang="en-US" sz="1400" b="0" i="1" dirty="0"/>
              <a:t> </a:t>
            </a:r>
            <a:r>
              <a:rPr lang="en-US" sz="1400" b="0" i="1" dirty="0" err="1"/>
              <a:t>verimli</a:t>
            </a:r>
            <a:r>
              <a:rPr lang="en-US" sz="1400" b="0" i="1" dirty="0"/>
              <a:t> </a:t>
            </a:r>
            <a:r>
              <a:rPr lang="en-US" sz="1400" b="0" i="1" dirty="0" err="1"/>
              <a:t>satın</a:t>
            </a:r>
            <a:r>
              <a:rPr lang="en-US" sz="1400" b="0" i="1" dirty="0"/>
              <a:t> alma, </a:t>
            </a:r>
            <a:r>
              <a:rPr lang="en-US" sz="1400" b="0" i="1" dirty="0" err="1"/>
              <a:t>enerji</a:t>
            </a:r>
            <a:r>
              <a:rPr lang="en-US" sz="1400" b="0" i="1" dirty="0"/>
              <a:t> </a:t>
            </a:r>
            <a:r>
              <a:rPr lang="en-US" sz="1400" b="0" i="1" dirty="0" err="1"/>
              <a:t>tasarrufu</a:t>
            </a:r>
            <a:r>
              <a:rPr lang="en-US" sz="1400" b="0" i="1" dirty="0"/>
              <a:t> </a:t>
            </a:r>
            <a:r>
              <a:rPr lang="en-US" sz="1400" b="0" i="1" dirty="0" err="1"/>
              <a:t>ve</a:t>
            </a:r>
            <a:r>
              <a:rPr lang="en-US" sz="1400" b="0" i="1" dirty="0"/>
              <a:t> </a:t>
            </a:r>
            <a:r>
              <a:rPr lang="en-US" sz="1400" b="0" i="1" dirty="0" err="1"/>
              <a:t>su</a:t>
            </a:r>
            <a:r>
              <a:rPr lang="en-US" sz="1400" b="0" i="1" dirty="0"/>
              <a:t> </a:t>
            </a:r>
            <a:r>
              <a:rPr lang="en-US" sz="1400" b="0" i="1" dirty="0" err="1"/>
              <a:t>tasarrufuna</a:t>
            </a:r>
            <a:r>
              <a:rPr lang="en-US" sz="1400" b="0" i="1" dirty="0"/>
              <a:t> </a:t>
            </a:r>
            <a:r>
              <a:rPr lang="en-US" sz="1400" b="0" i="1" dirty="0" err="1"/>
              <a:t>önem</a:t>
            </a:r>
            <a:r>
              <a:rPr lang="en-US" sz="1400" b="0" i="1" dirty="0"/>
              <a:t> </a:t>
            </a:r>
            <a:r>
              <a:rPr lang="en-US" sz="1400" b="0" i="1" dirty="0" err="1"/>
              <a:t>vermektedir</a:t>
            </a:r>
            <a:r>
              <a:rPr lang="en-US" sz="1400" b="0" i="1" dirty="0"/>
              <a:t>.</a:t>
            </a:r>
          </a:p>
          <a:p>
            <a:pPr indent="-228600" defTabSz="914400">
              <a:lnSpc>
                <a:spcPct val="110000"/>
              </a:lnSpc>
              <a:spcAft>
                <a:spcPts val="800"/>
              </a:spcAft>
              <a:buClr>
                <a:schemeClr val="accent1"/>
              </a:buClr>
              <a:buSzPct val="100000"/>
              <a:buFont typeface="Arial" panose="020B0604020202020204" pitchFamily="34" charset="0"/>
              <a:buChar char="•"/>
            </a:pPr>
            <a:r>
              <a:rPr lang="en-US" sz="1400" b="0" i="1" dirty="0" err="1"/>
              <a:t>Otelimiz</a:t>
            </a:r>
            <a:r>
              <a:rPr lang="en-US" sz="1400" b="0" i="1" dirty="0"/>
              <a:t>, </a:t>
            </a:r>
            <a:r>
              <a:rPr lang="en-US" sz="1400" b="0" i="1" dirty="0" err="1"/>
              <a:t>satın</a:t>
            </a:r>
            <a:r>
              <a:rPr lang="en-US" sz="1400" b="0" i="1" dirty="0"/>
              <a:t> </a:t>
            </a:r>
            <a:r>
              <a:rPr lang="en-US" sz="1400" b="0" i="1" dirty="0" err="1"/>
              <a:t>alımlarında</a:t>
            </a:r>
            <a:r>
              <a:rPr lang="en-US" sz="1400" b="0" i="1" dirty="0"/>
              <a:t> </a:t>
            </a:r>
            <a:r>
              <a:rPr lang="en-US" sz="1400" b="0" i="1" dirty="0" err="1"/>
              <a:t>çevreye</a:t>
            </a:r>
            <a:r>
              <a:rPr lang="en-US" sz="1400" b="0" i="1" dirty="0"/>
              <a:t> </a:t>
            </a:r>
            <a:r>
              <a:rPr lang="en-US" sz="1400" b="0" i="1" dirty="0" err="1"/>
              <a:t>duyarlı</a:t>
            </a:r>
            <a:r>
              <a:rPr lang="en-US" sz="1400" b="0" i="1" dirty="0"/>
              <a:t> </a:t>
            </a:r>
            <a:r>
              <a:rPr lang="en-US" sz="1400" b="0" i="1" dirty="0" err="1"/>
              <a:t>ürünlere</a:t>
            </a:r>
            <a:r>
              <a:rPr lang="en-US" sz="1400" b="0" i="1" dirty="0"/>
              <a:t> (</a:t>
            </a:r>
            <a:r>
              <a:rPr lang="en-US" sz="1400" b="0" i="1" dirty="0" err="1"/>
              <a:t>çevre</a:t>
            </a:r>
            <a:r>
              <a:rPr lang="en-US" sz="1400" b="0" i="1" dirty="0"/>
              <a:t> </a:t>
            </a:r>
            <a:r>
              <a:rPr lang="en-US" sz="1400" b="0" i="1" dirty="0" err="1"/>
              <a:t>etiketli</a:t>
            </a:r>
            <a:r>
              <a:rPr lang="en-US" sz="1400" b="0" i="1" dirty="0"/>
              <a:t> </a:t>
            </a:r>
            <a:r>
              <a:rPr lang="en-US" sz="1400" b="0" i="1" dirty="0" err="1"/>
              <a:t>ürünlere</a:t>
            </a:r>
            <a:r>
              <a:rPr lang="en-US" sz="1400" b="0" i="1" dirty="0"/>
              <a:t>) </a:t>
            </a:r>
            <a:r>
              <a:rPr lang="en-US" sz="1400" b="0" i="1" dirty="0" err="1"/>
              <a:t>öncelik</a:t>
            </a:r>
            <a:r>
              <a:rPr lang="en-US" sz="1400" b="0" i="1" dirty="0"/>
              <a:t> </a:t>
            </a:r>
            <a:r>
              <a:rPr lang="en-US" sz="1400" b="0" i="1" dirty="0" err="1"/>
              <a:t>vermektedir</a:t>
            </a:r>
            <a:r>
              <a:rPr lang="en-US" sz="1400" b="0" i="1" dirty="0"/>
              <a:t>. </a:t>
            </a:r>
            <a:r>
              <a:rPr lang="en-US" sz="1400" b="0" i="1" dirty="0" err="1"/>
              <a:t>Satın</a:t>
            </a:r>
            <a:r>
              <a:rPr lang="en-US" sz="1400" b="0" i="1" dirty="0"/>
              <a:t> </a:t>
            </a:r>
            <a:r>
              <a:rPr lang="en-US" sz="1400" b="0" i="1" dirty="0" err="1"/>
              <a:t>alınacak</a:t>
            </a:r>
            <a:r>
              <a:rPr lang="en-US" sz="1400" b="0" i="1" dirty="0"/>
              <a:t> </a:t>
            </a:r>
            <a:r>
              <a:rPr lang="en-US" sz="1400" b="0" i="1" dirty="0" err="1"/>
              <a:t>ürün</a:t>
            </a:r>
            <a:r>
              <a:rPr lang="en-US" sz="1400" b="0" i="1" dirty="0"/>
              <a:t> </a:t>
            </a:r>
            <a:r>
              <a:rPr lang="en-US" sz="1400" b="0" i="1" dirty="0" err="1"/>
              <a:t>grubunda</a:t>
            </a:r>
            <a:r>
              <a:rPr lang="en-US" sz="1400" b="0" i="1" dirty="0"/>
              <a:t> </a:t>
            </a:r>
            <a:r>
              <a:rPr lang="en-US" sz="1400" b="0" i="1" dirty="0" err="1"/>
              <a:t>çevre</a:t>
            </a:r>
            <a:r>
              <a:rPr lang="en-US" sz="1400" b="0" i="1" dirty="0"/>
              <a:t> </a:t>
            </a:r>
            <a:r>
              <a:rPr lang="en-US" sz="1400" b="0" i="1" dirty="0" err="1"/>
              <a:t>etiketli</a:t>
            </a:r>
            <a:r>
              <a:rPr lang="en-US" sz="1400" b="0" i="1" dirty="0"/>
              <a:t> </a:t>
            </a:r>
            <a:r>
              <a:rPr lang="en-US" sz="1400" b="0" i="1" dirty="0" err="1"/>
              <a:t>ürünler</a:t>
            </a:r>
            <a:r>
              <a:rPr lang="en-US" sz="1400" b="0" i="1" dirty="0"/>
              <a:t> </a:t>
            </a:r>
            <a:r>
              <a:rPr lang="en-US" sz="1400" b="0" i="1" dirty="0" err="1"/>
              <a:t>yoksa</a:t>
            </a:r>
            <a:r>
              <a:rPr lang="en-US" sz="1400" b="0" i="1" dirty="0"/>
              <a:t> </a:t>
            </a:r>
            <a:r>
              <a:rPr lang="en-US" sz="1400" b="0" i="1" dirty="0" err="1"/>
              <a:t>ilgili</a:t>
            </a:r>
            <a:r>
              <a:rPr lang="en-US" sz="1400" b="0" i="1" dirty="0"/>
              <a:t> </a:t>
            </a:r>
            <a:r>
              <a:rPr lang="en-US" sz="1400" b="0" i="1" dirty="0" err="1"/>
              <a:t>ürünlerini</a:t>
            </a:r>
            <a:r>
              <a:rPr lang="en-US" sz="1400" b="0" i="1" dirty="0"/>
              <a:t>, </a:t>
            </a:r>
            <a:r>
              <a:rPr lang="en-US" sz="1400" b="0" i="1" dirty="0" err="1"/>
              <a:t>üretimi</a:t>
            </a:r>
            <a:r>
              <a:rPr lang="en-US" sz="1400" b="0" i="1" dirty="0"/>
              <a:t> </a:t>
            </a:r>
            <a:r>
              <a:rPr lang="en-US" sz="1400" b="0" i="1" dirty="0" err="1"/>
              <a:t>ve</a:t>
            </a:r>
            <a:r>
              <a:rPr lang="en-US" sz="1400" b="0" i="1" dirty="0"/>
              <a:t> </a:t>
            </a:r>
            <a:r>
              <a:rPr lang="en-US" sz="1400" b="0" i="1" dirty="0" err="1"/>
              <a:t>diğer</a:t>
            </a:r>
            <a:r>
              <a:rPr lang="en-US" sz="1400" b="0" i="1" dirty="0"/>
              <a:t> </a:t>
            </a:r>
            <a:r>
              <a:rPr lang="en-US" sz="1400" b="0" i="1" dirty="0" err="1"/>
              <a:t>tüm</a:t>
            </a:r>
            <a:r>
              <a:rPr lang="en-US" sz="1400" b="0" i="1" dirty="0"/>
              <a:t> </a:t>
            </a:r>
            <a:r>
              <a:rPr lang="en-US" sz="1400" b="0" i="1" dirty="0" err="1"/>
              <a:t>süreçleri</a:t>
            </a:r>
            <a:r>
              <a:rPr lang="en-US" sz="1400" b="0" i="1" dirty="0"/>
              <a:t> </a:t>
            </a:r>
            <a:r>
              <a:rPr lang="en-US" sz="1400" b="0" i="1" dirty="0" err="1"/>
              <a:t>çevreye</a:t>
            </a:r>
            <a:r>
              <a:rPr lang="en-US" sz="1400" b="0" i="1" dirty="0"/>
              <a:t> </a:t>
            </a:r>
            <a:r>
              <a:rPr lang="en-US" sz="1400" b="0" i="1" dirty="0" err="1"/>
              <a:t>zarar</a:t>
            </a:r>
            <a:r>
              <a:rPr lang="en-US" sz="1400" b="0" i="1" dirty="0"/>
              <a:t> </a:t>
            </a:r>
            <a:r>
              <a:rPr lang="en-US" sz="1400" b="0" i="1" dirty="0" err="1"/>
              <a:t>vermeyen</a:t>
            </a:r>
            <a:r>
              <a:rPr lang="en-US" sz="1400" b="0" i="1" dirty="0"/>
              <a:t> </a:t>
            </a:r>
            <a:r>
              <a:rPr lang="en-US" sz="1400" b="0" i="1" dirty="0" err="1"/>
              <a:t>tedarikçi</a:t>
            </a:r>
            <a:r>
              <a:rPr lang="en-US" sz="1400" b="0" i="1" dirty="0"/>
              <a:t> </a:t>
            </a:r>
            <a:r>
              <a:rPr lang="en-US" sz="1400" b="0" i="1" dirty="0" err="1"/>
              <a:t>ve</a:t>
            </a:r>
            <a:r>
              <a:rPr lang="en-US" sz="1400" b="0" i="1" dirty="0"/>
              <a:t> </a:t>
            </a:r>
            <a:r>
              <a:rPr lang="en-US" sz="1400" b="0" i="1" dirty="0" err="1"/>
              <a:t>üreticilerden</a:t>
            </a:r>
            <a:r>
              <a:rPr lang="en-US" sz="1400" b="0" i="1" dirty="0"/>
              <a:t> </a:t>
            </a:r>
            <a:r>
              <a:rPr lang="en-US" sz="1400" b="0" i="1" dirty="0" err="1"/>
              <a:t>seçer</a:t>
            </a:r>
            <a:r>
              <a:rPr lang="en-US" sz="1400" b="0" i="1" dirty="0"/>
              <a:t>.</a:t>
            </a:r>
          </a:p>
          <a:p>
            <a:pPr indent="-228600" defTabSz="914400">
              <a:lnSpc>
                <a:spcPct val="110000"/>
              </a:lnSpc>
              <a:spcAft>
                <a:spcPts val="800"/>
              </a:spcAft>
              <a:buClr>
                <a:schemeClr val="accent1"/>
              </a:buClr>
              <a:buSzPct val="100000"/>
              <a:buFont typeface="Arial" panose="020B0604020202020204" pitchFamily="34" charset="0"/>
              <a:buChar char="•"/>
            </a:pPr>
            <a:r>
              <a:rPr lang="en-US" sz="1400" b="0" i="1" dirty="0" err="1"/>
              <a:t>Ahşap</a:t>
            </a:r>
            <a:r>
              <a:rPr lang="en-US" sz="1400" b="0" i="1" dirty="0"/>
              <a:t>, </a:t>
            </a:r>
            <a:r>
              <a:rPr lang="en-US" sz="1400" b="0" i="1" dirty="0" err="1"/>
              <a:t>balık</a:t>
            </a:r>
            <a:r>
              <a:rPr lang="en-US" sz="1400" b="0" i="1" dirty="0"/>
              <a:t>, </a:t>
            </a:r>
            <a:r>
              <a:rPr lang="en-US" sz="1400" b="0" i="1" dirty="0" err="1"/>
              <a:t>kâğıt</a:t>
            </a:r>
            <a:r>
              <a:rPr lang="en-US" sz="1400" b="0" i="1" dirty="0"/>
              <a:t> </a:t>
            </a:r>
            <a:r>
              <a:rPr lang="en-US" sz="1400" b="0" i="1" dirty="0" err="1"/>
              <a:t>ve</a:t>
            </a:r>
            <a:r>
              <a:rPr lang="en-US" sz="1400" b="0" i="1" dirty="0"/>
              <a:t> </a:t>
            </a:r>
            <a:r>
              <a:rPr lang="en-US" sz="1400" b="0" i="1" dirty="0" err="1"/>
              <a:t>diğer</a:t>
            </a:r>
            <a:r>
              <a:rPr lang="en-US" sz="1400" b="0" i="1" dirty="0"/>
              <a:t> </a:t>
            </a:r>
            <a:r>
              <a:rPr lang="en-US" sz="1400" b="0" i="1" dirty="0" err="1"/>
              <a:t>gıdalar</a:t>
            </a:r>
            <a:r>
              <a:rPr lang="en-US" sz="1400" b="0" i="1" dirty="0"/>
              <a:t> </a:t>
            </a:r>
            <a:r>
              <a:rPr lang="en-US" sz="1400" b="0" i="1" dirty="0" err="1"/>
              <a:t>için</a:t>
            </a:r>
            <a:r>
              <a:rPr lang="en-US" sz="1400" b="0" i="1" dirty="0"/>
              <a:t> </a:t>
            </a:r>
            <a:r>
              <a:rPr lang="en-US" sz="1400" b="0" i="1" dirty="0" err="1"/>
              <a:t>çevre</a:t>
            </a:r>
            <a:r>
              <a:rPr lang="en-US" sz="1400" b="0" i="1" dirty="0"/>
              <a:t> </a:t>
            </a:r>
            <a:r>
              <a:rPr lang="en-US" sz="1400" b="0" i="1" dirty="0" err="1"/>
              <a:t>sertifikalı</a:t>
            </a:r>
            <a:r>
              <a:rPr lang="en-US" sz="1400" b="0" i="1" dirty="0"/>
              <a:t> (FSC, MSC, AB-</a:t>
            </a:r>
            <a:r>
              <a:rPr lang="en-US" sz="1400" b="0" i="1" dirty="0" err="1"/>
              <a:t>EcoLabel</a:t>
            </a:r>
            <a:r>
              <a:rPr lang="en-US" sz="1400" b="0" i="1" dirty="0"/>
              <a:t>, vb.) </a:t>
            </a:r>
            <a:r>
              <a:rPr lang="en-US" sz="1400" b="0" i="1" dirty="0" err="1"/>
              <a:t>veya</a:t>
            </a:r>
            <a:r>
              <a:rPr lang="en-US" sz="1400" b="0" i="1" dirty="0"/>
              <a:t> </a:t>
            </a:r>
            <a:r>
              <a:rPr lang="en-US" sz="1400" b="0" i="1" dirty="0" err="1"/>
              <a:t>kaynağı</a:t>
            </a:r>
            <a:r>
              <a:rPr lang="en-US" sz="1400" b="0" i="1" dirty="0"/>
              <a:t> </a:t>
            </a:r>
            <a:r>
              <a:rPr lang="en-US" sz="1400" b="0" i="1" dirty="0" err="1"/>
              <a:t>takip</a:t>
            </a:r>
            <a:r>
              <a:rPr lang="en-US" sz="1400" b="0" i="1" dirty="0"/>
              <a:t> </a:t>
            </a:r>
            <a:r>
              <a:rPr lang="en-US" sz="1400" b="0" i="1" dirty="0" err="1"/>
              <a:t>edilebilen</a:t>
            </a:r>
            <a:r>
              <a:rPr lang="en-US" sz="1400" b="0" i="1" dirty="0"/>
              <a:t> </a:t>
            </a:r>
            <a:r>
              <a:rPr lang="en-US" sz="1400" b="0" i="1" dirty="0" err="1"/>
              <a:t>ürünler</a:t>
            </a:r>
            <a:r>
              <a:rPr lang="en-US" sz="1400" b="0" i="1" dirty="0"/>
              <a:t> </a:t>
            </a:r>
            <a:r>
              <a:rPr lang="en-US" sz="1400" b="0" i="1" dirty="0" err="1"/>
              <a:t>tercih</a:t>
            </a:r>
            <a:r>
              <a:rPr lang="en-US" sz="1400" b="0" i="1" dirty="0"/>
              <a:t> </a:t>
            </a:r>
            <a:r>
              <a:rPr lang="en-US" sz="1400" b="0" i="1" dirty="0" err="1"/>
              <a:t>edilmektedir</a:t>
            </a:r>
            <a:r>
              <a:rPr lang="en-US" sz="1400" b="0" i="1" dirty="0"/>
              <a:t>.</a:t>
            </a:r>
          </a:p>
          <a:p>
            <a:pPr indent="-228600" defTabSz="914400">
              <a:lnSpc>
                <a:spcPct val="110000"/>
              </a:lnSpc>
              <a:spcAft>
                <a:spcPts val="100"/>
              </a:spcAft>
              <a:buClr>
                <a:schemeClr val="accent1"/>
              </a:buClr>
              <a:buSzPct val="100000"/>
              <a:buFont typeface="Arial" panose="020B0604020202020204" pitchFamily="34" charset="0"/>
              <a:buChar char="•"/>
            </a:pPr>
            <a:r>
              <a:rPr lang="en-US" sz="1400" b="1" i="1" dirty="0" err="1"/>
              <a:t>Verimli</a:t>
            </a:r>
            <a:r>
              <a:rPr lang="en-US" sz="1400" b="1" i="1" dirty="0"/>
              <a:t> </a:t>
            </a:r>
            <a:r>
              <a:rPr lang="en-US" sz="1400" b="1" i="1" dirty="0" err="1"/>
              <a:t>satın</a:t>
            </a:r>
            <a:r>
              <a:rPr lang="en-US" sz="1400" b="1" i="1" dirty="0"/>
              <a:t> alma</a:t>
            </a:r>
            <a:r>
              <a:rPr lang="en-US" sz="1400" b="0" i="1" dirty="0"/>
              <a:t>: </a:t>
            </a:r>
            <a:r>
              <a:rPr lang="en-US" sz="1400" b="0" i="1" dirty="0" err="1"/>
              <a:t>Satın</a:t>
            </a:r>
            <a:r>
              <a:rPr lang="en-US" sz="1400" b="0" i="1" dirty="0"/>
              <a:t> alma </a:t>
            </a:r>
            <a:r>
              <a:rPr lang="en-US" sz="1400" b="0" i="1" dirty="0" err="1"/>
              <a:t>politikamız</a:t>
            </a:r>
            <a:r>
              <a:rPr lang="en-US" sz="1400" b="0" i="1" dirty="0"/>
              <a:t>, </a:t>
            </a:r>
            <a:r>
              <a:rPr lang="en-US" sz="1400" b="0" i="1" dirty="0" err="1"/>
              <a:t>yeniden</a:t>
            </a:r>
            <a:r>
              <a:rPr lang="en-US" sz="1400" b="0" i="1" dirty="0"/>
              <a:t> </a:t>
            </a:r>
            <a:r>
              <a:rPr lang="en-US" sz="1400" b="0" i="1" dirty="0" err="1"/>
              <a:t>kullanılabilir</a:t>
            </a:r>
            <a:r>
              <a:rPr lang="en-US" sz="1400" b="0" i="1" dirty="0"/>
              <a:t>, </a:t>
            </a:r>
            <a:r>
              <a:rPr lang="en-US" sz="1400" b="0" i="1" dirty="0" err="1"/>
              <a:t>iade</a:t>
            </a:r>
            <a:r>
              <a:rPr lang="en-US" sz="1400" b="0" i="1" dirty="0"/>
              <a:t> </a:t>
            </a:r>
            <a:r>
              <a:rPr lang="en-US" sz="1400" b="0" i="1" dirty="0" err="1"/>
              <a:t>edilebilir</a:t>
            </a:r>
            <a:r>
              <a:rPr lang="en-US" sz="1400" b="0" i="1" dirty="0"/>
              <a:t> </a:t>
            </a:r>
            <a:r>
              <a:rPr lang="en-US" sz="1400" b="0" i="1" dirty="0" err="1"/>
              <a:t>ve</a:t>
            </a:r>
            <a:r>
              <a:rPr lang="en-US" sz="1400" b="0" i="1" dirty="0"/>
              <a:t> </a:t>
            </a:r>
            <a:r>
              <a:rPr lang="en-US" sz="1400" b="0" i="1" dirty="0" err="1"/>
              <a:t>geri</a:t>
            </a:r>
            <a:r>
              <a:rPr lang="en-US" sz="1400" b="0" i="1" dirty="0"/>
              <a:t> </a:t>
            </a:r>
            <a:r>
              <a:rPr lang="en-US" sz="1400" b="0" i="1" dirty="0" err="1"/>
              <a:t>dönüştürülmüş</a:t>
            </a:r>
            <a:r>
              <a:rPr lang="en-US" sz="1400" b="0" i="1" dirty="0"/>
              <a:t> </a:t>
            </a:r>
            <a:r>
              <a:rPr lang="en-US" sz="1400" b="0" i="1" dirty="0" err="1"/>
              <a:t>malları</a:t>
            </a:r>
            <a:r>
              <a:rPr lang="en-US" sz="1400" b="0" i="1" dirty="0"/>
              <a:t> </a:t>
            </a:r>
            <a:r>
              <a:rPr lang="en-US" sz="1400" b="0" i="1" dirty="0" err="1"/>
              <a:t>tercih</a:t>
            </a:r>
            <a:r>
              <a:rPr lang="en-US" sz="1400" b="0" i="1" dirty="0"/>
              <a:t> </a:t>
            </a:r>
            <a:r>
              <a:rPr lang="en-US" sz="1400" b="0" i="1" dirty="0" err="1"/>
              <a:t>etmektedir</a:t>
            </a:r>
            <a:r>
              <a:rPr lang="en-US" sz="1400" b="0" i="1" dirty="0"/>
              <a:t>.</a:t>
            </a:r>
            <a:br>
              <a:rPr lang="en-US" sz="1400" b="0" i="1" dirty="0"/>
            </a:br>
            <a:endParaRPr lang="en-US" sz="1400" b="0" i="1" dirty="0"/>
          </a:p>
        </p:txBody>
      </p:sp>
    </p:spTree>
    <p:extLst>
      <p:ext uri="{BB962C8B-B14F-4D97-AF65-F5344CB8AC3E}">
        <p14:creationId xmlns:p14="http://schemas.microsoft.com/office/powerpoint/2010/main" val="327581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2"/>
          <p:cNvSpPr txBox="1">
            <a:spLocks/>
          </p:cNvSpPr>
          <p:nvPr/>
        </p:nvSpPr>
        <p:spPr>
          <a:xfrm>
            <a:off x="983795" y="1593644"/>
            <a:ext cx="2727813" cy="4584527"/>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800" spc="-5" dirty="0">
                <a:solidFill>
                  <a:srgbClr val="FFFFFF"/>
                </a:solidFill>
              </a:rPr>
              <a:t>%100 MÜŞTERİ MEMNUNİYETİ </a:t>
            </a:r>
            <a:br>
              <a:rPr lang="en-US" sz="2800" spc="-5" dirty="0">
                <a:solidFill>
                  <a:srgbClr val="FFFFFF"/>
                </a:solidFill>
              </a:rPr>
            </a:br>
            <a:br>
              <a:rPr lang="en-US" sz="2800" spc="-5" dirty="0">
                <a:solidFill>
                  <a:srgbClr val="FFFFFF"/>
                </a:solidFill>
              </a:rPr>
            </a:br>
            <a:endParaRPr lang="en-US" sz="2400" dirty="0">
              <a:solidFill>
                <a:srgbClr val="FFFFFF"/>
              </a:solidFill>
            </a:endParaRPr>
          </a:p>
        </p:txBody>
      </p:sp>
      <p:pic>
        <p:nvPicPr>
          <p:cNvPr id="1026" name="Picture 2" descr="https://www.agaoglumymountain.com.tr/content/opt/spa-wellne-c16b82c16.02769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069" y="951723"/>
            <a:ext cx="2921076" cy="2374853"/>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p:cNvSpPr txBox="1">
            <a:spLocks/>
          </p:cNvSpPr>
          <p:nvPr/>
        </p:nvSpPr>
        <p:spPr>
          <a:xfrm>
            <a:off x="5301571" y="235817"/>
            <a:ext cx="2727813" cy="588725"/>
          </a:xfrm>
          <a:prstGeom prst="rect">
            <a:avLst/>
          </a:prstGeom>
          <a:effectLst/>
        </p:spPr>
        <p:txBody>
          <a:bodyPr vert="horz" lIns="91440" tIns="45720" rIns="91440" bIns="45720" rtlCol="0" anchor="t">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SPA &amp;WELLNESS</a:t>
            </a:r>
            <a:endParaRPr lang="en-US" sz="1800" dirty="0">
              <a:solidFill>
                <a:srgbClr val="FFFFFF"/>
              </a:solidFill>
            </a:endParaRPr>
          </a:p>
        </p:txBody>
      </p:sp>
      <p:pic>
        <p:nvPicPr>
          <p:cNvPr id="1030" name="Picture 6" descr="https://www.agaoglumymountain.com.tr/content/opt/acik-jakuz-de27a4327.27104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91" y="951722"/>
            <a:ext cx="3118410" cy="23748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gaoglumymountain.com.tr/content/opt/kapali-hav-f15833426.591527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571" y="4169664"/>
            <a:ext cx="2915838" cy="21457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gaoglumymountain.com.tr/content/opt/cocuk-odas-324a0c401.632361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291" y="4152479"/>
            <a:ext cx="3118410" cy="2162977"/>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p:cNvSpPr txBox="1">
            <a:spLocks/>
          </p:cNvSpPr>
          <p:nvPr/>
        </p:nvSpPr>
        <p:spPr>
          <a:xfrm>
            <a:off x="5333700" y="3448409"/>
            <a:ext cx="2727813" cy="588725"/>
          </a:xfrm>
          <a:prstGeom prst="rect">
            <a:avLst/>
          </a:prstGeom>
          <a:effectLst/>
        </p:spPr>
        <p:txBody>
          <a:bodyPr vert="horz" lIns="91440" tIns="45720" rIns="91440" bIns="45720" rtlCol="0" anchor="t">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KAPALI HAVUZ</a:t>
            </a:r>
            <a:endParaRPr lang="en-US" sz="1800" dirty="0">
              <a:solidFill>
                <a:srgbClr val="FFFFFF"/>
              </a:solidFill>
            </a:endParaRPr>
          </a:p>
        </p:txBody>
      </p:sp>
      <p:sp>
        <p:nvSpPr>
          <p:cNvPr id="11" name="object 2"/>
          <p:cNvSpPr txBox="1">
            <a:spLocks/>
          </p:cNvSpPr>
          <p:nvPr/>
        </p:nvSpPr>
        <p:spPr>
          <a:xfrm>
            <a:off x="8907590" y="3448409"/>
            <a:ext cx="2727813" cy="588725"/>
          </a:xfrm>
          <a:prstGeom prst="rect">
            <a:avLst/>
          </a:prstGeom>
          <a:effectLst/>
        </p:spPr>
        <p:txBody>
          <a:bodyPr vert="horz" lIns="91440" tIns="45720" rIns="91440" bIns="45720" rtlCol="0" anchor="t">
            <a:normAutofit fontScale="92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ÇOCUK OYUN ODASI </a:t>
            </a:r>
            <a:endParaRPr lang="en-US" sz="1800" dirty="0">
              <a:solidFill>
                <a:srgbClr val="FFFFFF"/>
              </a:solidFill>
            </a:endParaRPr>
          </a:p>
        </p:txBody>
      </p:sp>
      <p:sp>
        <p:nvSpPr>
          <p:cNvPr id="12" name="object 2"/>
          <p:cNvSpPr txBox="1">
            <a:spLocks/>
          </p:cNvSpPr>
          <p:nvPr/>
        </p:nvSpPr>
        <p:spPr>
          <a:xfrm>
            <a:off x="8907590" y="282658"/>
            <a:ext cx="2727813" cy="588725"/>
          </a:xfrm>
          <a:prstGeom prst="rect">
            <a:avLst/>
          </a:prstGeom>
          <a:effectLst/>
        </p:spPr>
        <p:txBody>
          <a:bodyPr vert="horz" lIns="91440" tIns="45720" rIns="91440" bIns="45720" rtlCol="0" anchor="t">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AÇIK JAKUZİ</a:t>
            </a:r>
            <a:endParaRPr lang="en-US" sz="1800" dirty="0">
              <a:solidFill>
                <a:srgbClr val="FFFFFF"/>
              </a:solidFill>
            </a:endParaRPr>
          </a:p>
        </p:txBody>
      </p:sp>
    </p:spTree>
    <p:extLst>
      <p:ext uri="{BB962C8B-B14F-4D97-AF65-F5344CB8AC3E}">
        <p14:creationId xmlns:p14="http://schemas.microsoft.com/office/powerpoint/2010/main" val="186788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530602"/>
            <a:ext cx="5193792" cy="2891754"/>
          </a:xfrm>
          <a:prstGeom prst="rect">
            <a:avLst/>
          </a:prstGeom>
        </p:spPr>
        <p:txBody>
          <a:bodyPr wrap="square">
            <a:spAutoFit/>
          </a:bodyPr>
          <a:lstStyle/>
          <a:p>
            <a:pPr algn="ctr">
              <a:lnSpc>
                <a:spcPct val="200000"/>
              </a:lnSpc>
            </a:pPr>
            <a:r>
              <a:rPr lang="tr-TR" sz="3200" cap="all" spc="-5" dirty="0">
                <a:solidFill>
                  <a:srgbClr val="FFFFFF"/>
                </a:solidFill>
              </a:rPr>
              <a:t>YEREL DOĞAL KAYNAKLAR İLE </a:t>
            </a:r>
          </a:p>
          <a:p>
            <a:pPr algn="ctr">
              <a:lnSpc>
                <a:spcPct val="200000"/>
              </a:lnSpc>
            </a:pPr>
            <a:r>
              <a:rPr lang="tr-TR" sz="3200" cap="all" spc="-5" dirty="0">
                <a:solidFill>
                  <a:srgbClr val="FFFFFF"/>
                </a:solidFill>
              </a:rPr>
              <a:t>DAĞDA HAYAT </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ttps://www.agaoglumymountain.com.tr/content/opt/kayak-snow-b90c01377.12835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191" y="783589"/>
            <a:ext cx="3320731" cy="2485327"/>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p:cNvSpPr txBox="1">
            <a:spLocks/>
          </p:cNvSpPr>
          <p:nvPr/>
        </p:nvSpPr>
        <p:spPr>
          <a:xfrm>
            <a:off x="5179649" y="62672"/>
            <a:ext cx="2727813" cy="588725"/>
          </a:xfrm>
          <a:prstGeom prst="rect">
            <a:avLst/>
          </a:prstGeom>
          <a:effectLst/>
        </p:spPr>
        <p:txBody>
          <a:bodyPr vert="horz" lIns="91440" tIns="45720" rIns="91440" bIns="45720" rtlCol="0" anchor="t">
            <a:normAutofit fontScale="85000"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KAYAK &amp; SNOWBOARD</a:t>
            </a:r>
            <a:endParaRPr lang="en-US" sz="1800" dirty="0">
              <a:solidFill>
                <a:srgbClr val="FFFFFF"/>
              </a:solidFill>
            </a:endParaRPr>
          </a:p>
        </p:txBody>
      </p:sp>
      <p:pic>
        <p:nvPicPr>
          <p:cNvPr id="2052" name="Picture 4" descr="https://www.agaoglumymountain.com.tr/content/opt/kayak-okul-b05a146e1.44306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496" y="783589"/>
            <a:ext cx="3419982" cy="2485327"/>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p:cNvSpPr txBox="1">
            <a:spLocks/>
          </p:cNvSpPr>
          <p:nvPr/>
        </p:nvSpPr>
        <p:spPr>
          <a:xfrm>
            <a:off x="8788481" y="62672"/>
            <a:ext cx="2727813" cy="588725"/>
          </a:xfrm>
          <a:prstGeom prst="rect">
            <a:avLst/>
          </a:prstGeom>
          <a:effectLst/>
        </p:spPr>
        <p:txBody>
          <a:bodyPr vert="horz" lIns="91440" tIns="45720" rIns="91440" bIns="45720" rtlCol="0" anchor="t">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KAYAK OKULU</a:t>
            </a:r>
            <a:endParaRPr lang="en-US" sz="1800" dirty="0">
              <a:solidFill>
                <a:srgbClr val="FFFFFF"/>
              </a:solidFill>
            </a:endParaRPr>
          </a:p>
        </p:txBody>
      </p:sp>
      <p:pic>
        <p:nvPicPr>
          <p:cNvPr id="2054" name="Picture 6" descr="https://www.agaoglumymountain.com.tr/content/opt/kar-motoru-cfa98abf2.606989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91" y="4182737"/>
            <a:ext cx="3323446" cy="223351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a:spLocks/>
          </p:cNvSpPr>
          <p:nvPr/>
        </p:nvSpPr>
        <p:spPr>
          <a:xfrm>
            <a:off x="5094304" y="3431464"/>
            <a:ext cx="2727813" cy="588725"/>
          </a:xfrm>
          <a:prstGeom prst="rect">
            <a:avLst/>
          </a:prstGeom>
          <a:effectLst/>
        </p:spPr>
        <p:txBody>
          <a:bodyPr vert="horz" lIns="91440" tIns="45720" rIns="91440" bIns="45720" rtlCol="0" anchor="t">
            <a:normAutofit fontScale="70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KAR MOTORU İLE DOĞA TURU</a:t>
            </a:r>
            <a:endParaRPr lang="en-US" sz="1800" dirty="0">
              <a:solidFill>
                <a:srgbClr val="FFFFFF"/>
              </a:solidFill>
            </a:endParaRPr>
          </a:p>
        </p:txBody>
      </p:sp>
      <p:sp>
        <p:nvSpPr>
          <p:cNvPr id="11" name="object 2"/>
          <p:cNvSpPr txBox="1">
            <a:spLocks/>
          </p:cNvSpPr>
          <p:nvPr/>
        </p:nvSpPr>
        <p:spPr>
          <a:xfrm>
            <a:off x="8885580" y="3467580"/>
            <a:ext cx="2727813" cy="588725"/>
          </a:xfrm>
          <a:prstGeom prst="rect">
            <a:avLst/>
          </a:prstGeom>
          <a:effectLst/>
        </p:spPr>
        <p:txBody>
          <a:bodyPr vert="horz" lIns="91440" tIns="45720" rIns="91440" bIns="45720" rtlCol="0" anchor="t">
            <a:normAutofit fontScale="70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tr-TR" sz="2000" spc="-5" dirty="0">
                <a:solidFill>
                  <a:srgbClr val="FFFFFF"/>
                </a:solidFill>
              </a:rPr>
              <a:t>BAHARDA DOĞAL DAĞ KEYFİ </a:t>
            </a:r>
            <a:endParaRPr lang="en-US" sz="1800" dirty="0">
              <a:solidFill>
                <a:srgbClr val="FFFFFF"/>
              </a:solidFill>
            </a:endParaRPr>
          </a:p>
        </p:txBody>
      </p:sp>
      <p:pic>
        <p:nvPicPr>
          <p:cNvPr id="2056" name="Picture 8" descr="https://www.agaoglumymountain.com.tr/content/opt/dag-keyfi-c6c38db89.373448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869" y="4182737"/>
            <a:ext cx="3262609" cy="223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962" y="1714101"/>
            <a:ext cx="5193792" cy="2891754"/>
          </a:xfrm>
          <a:prstGeom prst="rect">
            <a:avLst/>
          </a:prstGeom>
        </p:spPr>
        <p:txBody>
          <a:bodyPr wrap="square">
            <a:spAutoFit/>
          </a:bodyPr>
          <a:lstStyle/>
          <a:p>
            <a:pPr algn="ctr">
              <a:lnSpc>
                <a:spcPct val="200000"/>
              </a:lnSpc>
            </a:pPr>
            <a:r>
              <a:rPr lang="en-US" sz="3200" cap="all" spc="-5" dirty="0">
                <a:solidFill>
                  <a:srgbClr val="FFFFFF"/>
                </a:solidFill>
              </a:rPr>
              <a:t>YEREL ÇEVRE VE </a:t>
            </a:r>
            <a:br>
              <a:rPr lang="en-US" sz="3200" cap="all" spc="-5" dirty="0">
                <a:solidFill>
                  <a:srgbClr val="FFFFFF"/>
                </a:solidFill>
              </a:rPr>
            </a:br>
            <a:r>
              <a:rPr lang="en-US" sz="3200" cap="all" spc="-5" dirty="0">
                <a:solidFill>
                  <a:srgbClr val="FFFFFF"/>
                </a:solidFill>
              </a:rPr>
              <a:t>KÜLTÜREL MİRASIN KORUNMASI</a:t>
            </a:r>
            <a:endParaRPr lang="tr-TR" sz="3200" dirty="0">
              <a:solidFill>
                <a:schemeClr val="tx1">
                  <a:lumMod val="85000"/>
                </a:schemeClr>
              </a:solidFill>
            </a:endParaRPr>
          </a:p>
        </p:txBody>
      </p:sp>
      <p:cxnSp>
        <p:nvCxnSpPr>
          <p:cNvPr id="5" name="Düz Bağlayıcı 4"/>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UMALIKIZIK KÖYÜ'NDE KAHVALTI VE GEZİLECEK YERLER - BURSA | Biz Evde Yok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830" y="711932"/>
            <a:ext cx="3724914" cy="209526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224931" y="-82048"/>
            <a:ext cx="5193792" cy="610873"/>
          </a:xfrm>
          <a:prstGeom prst="rect">
            <a:avLst/>
          </a:prstGeom>
        </p:spPr>
        <p:txBody>
          <a:bodyPr wrap="square">
            <a:spAutoFit/>
          </a:bodyPr>
          <a:lstStyle/>
          <a:p>
            <a:pPr algn="ctr">
              <a:lnSpc>
                <a:spcPct val="200000"/>
              </a:lnSpc>
            </a:pPr>
            <a:r>
              <a:rPr lang="tr-TR" sz="2000" cap="all" spc="-5" dirty="0">
                <a:solidFill>
                  <a:srgbClr val="FFFFFF"/>
                </a:solidFill>
              </a:rPr>
              <a:t>CUMALIKIZIK KÖYÜ </a:t>
            </a:r>
            <a:endParaRPr lang="tr-TR" sz="2000" dirty="0">
              <a:solidFill>
                <a:schemeClr val="tx1">
                  <a:lumMod val="85000"/>
                </a:schemeClr>
              </a:solidFill>
            </a:endParaRPr>
          </a:p>
        </p:txBody>
      </p:sp>
      <p:pic>
        <p:nvPicPr>
          <p:cNvPr id="1028" name="Picture 4" descr="Bursa Cumalıkızık Köyü Gezilecek Yerler ve Kahvaltı - Ucuzagit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055" y="3059814"/>
            <a:ext cx="3724914" cy="2085952"/>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5053478" y="5398384"/>
            <a:ext cx="6730491" cy="1175706"/>
          </a:xfrm>
          <a:prstGeom prst="rect">
            <a:avLst/>
          </a:prstGeom>
        </p:spPr>
        <p:txBody>
          <a:bodyPr wrap="square">
            <a:spAutoFit/>
          </a:bodyPr>
          <a:lstStyle/>
          <a:p>
            <a:pPr marL="285750" indent="-285750" defTabSz="914400">
              <a:lnSpc>
                <a:spcPct val="110000"/>
              </a:lnSpc>
              <a:buClr>
                <a:schemeClr val="accent1"/>
              </a:buClr>
              <a:buSzPct val="100000"/>
              <a:buFont typeface="Arial" panose="020B0604020202020204" pitchFamily="34" charset="0"/>
              <a:buChar char="•"/>
            </a:pPr>
            <a:r>
              <a:rPr lang="tr-TR" sz="1600" dirty="0"/>
              <a:t>Uludağ eteklerinde yer alan ve UNESCO Dünya Mirası listesinde yer alan </a:t>
            </a:r>
            <a:r>
              <a:rPr lang="tr-TR" sz="1600" dirty="0" err="1"/>
              <a:t>Cumalıkızk</a:t>
            </a:r>
            <a:r>
              <a:rPr lang="tr-TR" sz="1600" dirty="0"/>
              <a:t> köyü 2022 de Birleşmiş Milletler Dünya Turizm Örgütünce (UNWTO) belirlenen ve 2022 En İyi Turizm Köyleri Listesinde 1. sırada yer almıştır. </a:t>
            </a:r>
          </a:p>
        </p:txBody>
      </p:sp>
    </p:spTree>
    <p:extLst>
      <p:ext uri="{BB962C8B-B14F-4D97-AF65-F5344CB8AC3E}">
        <p14:creationId xmlns:p14="http://schemas.microsoft.com/office/powerpoint/2010/main" val="391078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1714101"/>
            <a:ext cx="5193792" cy="2891754"/>
          </a:xfrm>
          <a:prstGeom prst="rect">
            <a:avLst/>
          </a:prstGeom>
        </p:spPr>
        <p:txBody>
          <a:bodyPr wrap="square">
            <a:spAutoFit/>
          </a:bodyPr>
          <a:lstStyle/>
          <a:p>
            <a:pPr algn="ctr">
              <a:lnSpc>
                <a:spcPct val="200000"/>
              </a:lnSpc>
            </a:pPr>
            <a:r>
              <a:rPr lang="en-US" sz="3200" cap="all" spc="-5" dirty="0">
                <a:solidFill>
                  <a:srgbClr val="FFFFFF"/>
                </a:solidFill>
              </a:rPr>
              <a:t>YEREL ÇEVRE VE </a:t>
            </a:r>
            <a:br>
              <a:rPr lang="en-US" sz="3200" cap="all" spc="-5" dirty="0">
                <a:solidFill>
                  <a:srgbClr val="FFFFFF"/>
                </a:solidFill>
              </a:rPr>
            </a:br>
            <a:r>
              <a:rPr lang="en-US" sz="3200" cap="all" spc="-5" dirty="0">
                <a:solidFill>
                  <a:srgbClr val="FFFFFF"/>
                </a:solidFill>
              </a:rPr>
              <a:t>KÜLTÜREL MİRASIN KORUNMASI</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3"/>
          <p:cNvSpPr txBox="1"/>
          <p:nvPr/>
        </p:nvSpPr>
        <p:spPr>
          <a:xfrm>
            <a:off x="4869317" y="-232229"/>
            <a:ext cx="7255196" cy="6400800"/>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600" b="1" i="1" dirty="0"/>
          </a:p>
          <a:p>
            <a:pPr defTabSz="914400">
              <a:lnSpc>
                <a:spcPct val="110000"/>
              </a:lnSpc>
              <a:spcAft>
                <a:spcPts val="100"/>
              </a:spcAft>
              <a:buClr>
                <a:schemeClr val="accent1"/>
              </a:buClr>
              <a:buSzPct val="100000"/>
            </a:pPr>
            <a:br>
              <a:rPr lang="en-US" sz="1600" b="0" i="1" dirty="0"/>
            </a:br>
            <a:r>
              <a:rPr lang="en-US" sz="1600" b="0" i="1" dirty="0"/>
              <a:t>	</a:t>
            </a:r>
            <a:r>
              <a:rPr lang="en-US" sz="1600" b="0" i="1" dirty="0" err="1"/>
              <a:t>Yerel</a:t>
            </a:r>
            <a:r>
              <a:rPr lang="en-US" sz="1600" b="0" i="1" dirty="0"/>
              <a:t> </a:t>
            </a:r>
            <a:r>
              <a:rPr lang="en-US" sz="1600" b="0" i="1" dirty="0" err="1"/>
              <a:t>kültür</a:t>
            </a:r>
            <a:r>
              <a:rPr lang="en-US" sz="1600" b="0" i="1" dirty="0"/>
              <a:t> </a:t>
            </a:r>
            <a:r>
              <a:rPr lang="en-US" sz="1600" b="0" i="1" dirty="0" err="1"/>
              <a:t>ve</a:t>
            </a:r>
            <a:r>
              <a:rPr lang="en-US" sz="1600" b="0" i="1" dirty="0"/>
              <a:t> </a:t>
            </a:r>
            <a:r>
              <a:rPr lang="en-US" sz="1600" b="0" i="1" dirty="0" err="1"/>
              <a:t>değerlerin</a:t>
            </a:r>
            <a:r>
              <a:rPr lang="en-US" sz="1600" b="0" i="1" dirty="0"/>
              <a:t> </a:t>
            </a:r>
            <a:r>
              <a:rPr lang="en-US" sz="1600" b="0" i="1" dirty="0" err="1"/>
              <a:t>korunması</a:t>
            </a:r>
            <a:r>
              <a:rPr lang="en-US" sz="1600" b="0" i="1" dirty="0"/>
              <a:t> </a:t>
            </a:r>
            <a:r>
              <a:rPr lang="en-US" sz="1600" b="0" i="1" dirty="0" err="1"/>
              <a:t>konusunda</a:t>
            </a:r>
            <a:r>
              <a:rPr lang="en-US" sz="1600" b="0" i="1" dirty="0"/>
              <a:t> </a:t>
            </a:r>
            <a:r>
              <a:rPr lang="en-US" sz="1600" b="0" i="1" dirty="0" err="1"/>
              <a:t>üzerimize</a:t>
            </a:r>
            <a:r>
              <a:rPr lang="en-US" sz="1600" b="0" i="1" dirty="0"/>
              <a:t> </a:t>
            </a:r>
            <a:r>
              <a:rPr lang="en-US" sz="1600" b="0" i="1" dirty="0" err="1"/>
              <a:t>düşen</a:t>
            </a:r>
            <a:r>
              <a:rPr lang="en-US" sz="1600" b="0" i="1" dirty="0"/>
              <a:t> </a:t>
            </a:r>
            <a:r>
              <a:rPr lang="en-US" sz="1600" b="0" i="1" dirty="0" err="1"/>
              <a:t>görevin</a:t>
            </a:r>
            <a:r>
              <a:rPr lang="en-US" sz="1600" b="0" i="1" dirty="0"/>
              <a:t> </a:t>
            </a:r>
            <a:r>
              <a:rPr lang="en-US" sz="1600" b="0" i="1" dirty="0" err="1"/>
              <a:t>farkındayız</a:t>
            </a:r>
            <a:r>
              <a:rPr lang="en-US" sz="1600" b="0" i="1" dirty="0"/>
              <a:t>.</a:t>
            </a:r>
          </a:p>
          <a:p>
            <a:pPr defTabSz="914400">
              <a:lnSpc>
                <a:spcPct val="110000"/>
              </a:lnSpc>
              <a:spcAft>
                <a:spcPts val="100"/>
              </a:spcAft>
              <a:buClr>
                <a:schemeClr val="accent1"/>
              </a:buClr>
              <a:buSzPct val="100000"/>
            </a:pPr>
            <a:r>
              <a:rPr lang="en-US" sz="1600" b="0" i="1" dirty="0"/>
              <a:t>Bu </a:t>
            </a:r>
            <a:r>
              <a:rPr lang="en-US" sz="1600" b="0" i="1" dirty="0" err="1"/>
              <a:t>bağlamda</a:t>
            </a:r>
            <a:r>
              <a:rPr lang="en-US" sz="1600" b="0" i="1" dirty="0"/>
              <a:t>;</a:t>
            </a:r>
          </a:p>
          <a:p>
            <a:pPr indent="-228600" defTabSz="914400">
              <a:lnSpc>
                <a:spcPct val="110000"/>
              </a:lnSpc>
              <a:spcAft>
                <a:spcPts val="100"/>
              </a:spcAft>
              <a:buClr>
                <a:schemeClr val="accent1"/>
              </a:buClr>
              <a:buSzPct val="100000"/>
              <a:buFont typeface="Arial" panose="020B0604020202020204" pitchFamily="34" charset="0"/>
              <a:buChar char="•"/>
            </a:pPr>
            <a:r>
              <a:rPr lang="en-US" sz="1600" b="0" i="1" dirty="0"/>
              <a:t>· </a:t>
            </a:r>
            <a:r>
              <a:rPr lang="en-US" sz="1600" b="0" i="1" dirty="0" err="1"/>
              <a:t>Kültürel</a:t>
            </a:r>
            <a:r>
              <a:rPr lang="en-US" sz="1600" b="0" i="1" dirty="0"/>
              <a:t> </a:t>
            </a:r>
            <a:r>
              <a:rPr lang="en-US" sz="1600" b="0" i="1" dirty="0" err="1"/>
              <a:t>Tanıtım</a:t>
            </a:r>
            <a:endParaRPr lang="en-US" sz="1600" b="0" i="1" dirty="0"/>
          </a:p>
          <a:p>
            <a:pPr indent="-228600" defTabSz="914400">
              <a:lnSpc>
                <a:spcPct val="110000"/>
              </a:lnSpc>
              <a:spcAft>
                <a:spcPts val="100"/>
              </a:spcAft>
              <a:buClr>
                <a:schemeClr val="accent1"/>
              </a:buClr>
              <a:buSzPct val="100000"/>
              <a:buFont typeface="Arial" panose="020B0604020202020204" pitchFamily="34" charset="0"/>
              <a:buChar char="•"/>
            </a:pPr>
            <a:r>
              <a:rPr lang="en-US" sz="1600" b="0" i="1" dirty="0"/>
              <a:t>· </a:t>
            </a:r>
            <a:r>
              <a:rPr lang="en-US" sz="1600" b="0" i="1" dirty="0" err="1"/>
              <a:t>Bölgenin</a:t>
            </a:r>
            <a:r>
              <a:rPr lang="en-US" sz="1600" b="0" i="1" dirty="0"/>
              <a:t> </a:t>
            </a:r>
            <a:r>
              <a:rPr lang="en-US" sz="1600" b="0" i="1" dirty="0" err="1"/>
              <a:t>Ticari</a:t>
            </a:r>
            <a:r>
              <a:rPr lang="en-US" sz="1600" b="0" i="1" dirty="0"/>
              <a:t> </a:t>
            </a:r>
            <a:r>
              <a:rPr lang="en-US" sz="1600" b="0" i="1" dirty="0" err="1"/>
              <a:t>Hacmine</a:t>
            </a:r>
            <a:r>
              <a:rPr lang="en-US" sz="1600" b="0" i="1" dirty="0"/>
              <a:t> </a:t>
            </a:r>
            <a:r>
              <a:rPr lang="en-US" sz="1600" b="0" i="1" dirty="0" err="1"/>
              <a:t>Katkı</a:t>
            </a:r>
            <a:r>
              <a:rPr lang="en-US" sz="1600" b="0" i="1" dirty="0"/>
              <a:t> </a:t>
            </a:r>
            <a:r>
              <a:rPr lang="en-US" sz="1600" b="0" i="1" dirty="0" err="1"/>
              <a:t>Sağlanması</a:t>
            </a:r>
            <a:endParaRPr lang="en-US" sz="1600" b="0" i="1" dirty="0"/>
          </a:p>
          <a:p>
            <a:pPr indent="-228600" defTabSz="914400">
              <a:lnSpc>
                <a:spcPct val="110000"/>
              </a:lnSpc>
              <a:spcAft>
                <a:spcPts val="100"/>
              </a:spcAft>
              <a:buClr>
                <a:schemeClr val="accent1"/>
              </a:buClr>
              <a:buSzPct val="100000"/>
              <a:buFont typeface="Arial" panose="020B0604020202020204" pitchFamily="34" charset="0"/>
              <a:buChar char="•"/>
            </a:pPr>
            <a:r>
              <a:rPr lang="en-US" sz="1600" b="0" i="1" dirty="0"/>
              <a:t>· </a:t>
            </a:r>
            <a:r>
              <a:rPr lang="en-US" sz="1600" b="0" i="1" dirty="0" err="1"/>
              <a:t>Doğal</a:t>
            </a:r>
            <a:r>
              <a:rPr lang="en-US" sz="1600" b="0" i="1" dirty="0"/>
              <a:t> </a:t>
            </a:r>
            <a:r>
              <a:rPr lang="en-US" sz="1600" b="0" i="1" dirty="0" err="1"/>
              <a:t>ve</a:t>
            </a:r>
            <a:r>
              <a:rPr lang="en-US" sz="1600" b="0" i="1" dirty="0"/>
              <a:t> </a:t>
            </a:r>
            <a:r>
              <a:rPr lang="en-US" sz="1600" b="0" i="1" dirty="0" err="1"/>
              <a:t>Tarihi</a:t>
            </a:r>
            <a:r>
              <a:rPr lang="en-US" sz="1600" b="0" i="1" dirty="0"/>
              <a:t> </a:t>
            </a:r>
            <a:r>
              <a:rPr lang="en-US" sz="1600" b="0" i="1" dirty="0" err="1"/>
              <a:t>Zenginliklerin</a:t>
            </a:r>
            <a:r>
              <a:rPr lang="en-US" sz="1600" b="0" i="1" dirty="0"/>
              <a:t> </a:t>
            </a:r>
            <a:r>
              <a:rPr lang="en-US" sz="1600" b="0" i="1" dirty="0" err="1"/>
              <a:t>Tanıtılması</a:t>
            </a:r>
            <a:endParaRPr lang="en-US" sz="1600" b="0" i="1" dirty="0"/>
          </a:p>
          <a:p>
            <a:pPr indent="-228600" defTabSz="914400">
              <a:lnSpc>
                <a:spcPct val="110000"/>
              </a:lnSpc>
              <a:spcAft>
                <a:spcPts val="100"/>
              </a:spcAft>
              <a:buClr>
                <a:schemeClr val="accent1"/>
              </a:buClr>
              <a:buSzPct val="100000"/>
              <a:buFont typeface="Arial" panose="020B0604020202020204" pitchFamily="34" charset="0"/>
              <a:buChar char="•"/>
            </a:pPr>
            <a:r>
              <a:rPr lang="en-US" sz="1600" b="0" i="1" dirty="0"/>
              <a:t>·</a:t>
            </a:r>
            <a:r>
              <a:rPr lang="en-US" sz="1600" b="0" i="1" dirty="0" err="1"/>
              <a:t>Yerli</a:t>
            </a:r>
            <a:r>
              <a:rPr lang="en-US" sz="1600" b="0" i="1" dirty="0"/>
              <a:t> </a:t>
            </a:r>
            <a:r>
              <a:rPr lang="en-US" sz="1600" b="0" i="1" dirty="0" err="1"/>
              <a:t>Halkın</a:t>
            </a:r>
            <a:r>
              <a:rPr lang="en-US" sz="1600" b="0" i="1" dirty="0"/>
              <a:t> </a:t>
            </a:r>
            <a:r>
              <a:rPr lang="en-US" sz="1600" b="0" i="1" dirty="0" err="1"/>
              <a:t>İstihdamı</a:t>
            </a:r>
            <a:r>
              <a:rPr lang="en-US" sz="1600" b="0" i="1" dirty="0"/>
              <a:t> </a:t>
            </a:r>
            <a:r>
              <a:rPr lang="en-US" sz="1600" b="0" i="1" dirty="0" err="1"/>
              <a:t>konularında</a:t>
            </a:r>
            <a:r>
              <a:rPr lang="en-US" sz="1600" b="0" i="1" dirty="0"/>
              <a:t> </a:t>
            </a:r>
            <a:r>
              <a:rPr lang="en-US" sz="1600" b="0" i="1" dirty="0" err="1"/>
              <a:t>çalışmaların</a:t>
            </a:r>
            <a:r>
              <a:rPr lang="en-US" sz="1600" b="0" i="1" dirty="0"/>
              <a:t> </a:t>
            </a:r>
            <a:r>
              <a:rPr lang="en-US" sz="1600" b="0" i="1" dirty="0" err="1"/>
              <a:t>yapılması</a:t>
            </a:r>
            <a:r>
              <a:rPr lang="en-US" sz="1600" b="0" i="1" dirty="0"/>
              <a:t> </a:t>
            </a:r>
            <a:r>
              <a:rPr lang="en-US" sz="1600" b="0" i="1" dirty="0" err="1"/>
              <a:t>ve</a:t>
            </a:r>
            <a:r>
              <a:rPr lang="en-US" sz="1600" b="0" i="1" dirty="0"/>
              <a:t> </a:t>
            </a:r>
            <a:r>
              <a:rPr lang="en-US" sz="1600" b="0" i="1" dirty="0" err="1"/>
              <a:t>faaliyetlere</a:t>
            </a:r>
            <a:r>
              <a:rPr lang="en-US" sz="1600" b="0" i="1" dirty="0"/>
              <a:t> </a:t>
            </a:r>
            <a:r>
              <a:rPr lang="en-US" sz="1600" b="0" i="1" dirty="0" err="1"/>
              <a:t>dahil</a:t>
            </a:r>
            <a:r>
              <a:rPr lang="en-US" sz="1600" b="0" i="1" dirty="0"/>
              <a:t> </a:t>
            </a:r>
            <a:r>
              <a:rPr lang="en-US" sz="1600" b="0" i="1" dirty="0" err="1"/>
              <a:t>olunmasındaki</a:t>
            </a:r>
            <a:r>
              <a:rPr lang="en-US" sz="1600" b="0" i="1" dirty="0"/>
              <a:t> </a:t>
            </a:r>
            <a:r>
              <a:rPr lang="en-US" sz="1600" b="0" i="1" dirty="0" err="1"/>
              <a:t>hassasiyetimiz</a:t>
            </a:r>
            <a:r>
              <a:rPr lang="en-US" sz="1600" b="0" i="1" dirty="0"/>
              <a:t> </a:t>
            </a:r>
            <a:r>
              <a:rPr lang="en-US" sz="1600" b="0" i="1" dirty="0" err="1"/>
              <a:t>üst</a:t>
            </a:r>
            <a:r>
              <a:rPr lang="en-US" sz="1600" b="0" i="1" dirty="0"/>
              <a:t> </a:t>
            </a:r>
            <a:r>
              <a:rPr lang="en-US" sz="1600" b="0" i="1" dirty="0" err="1"/>
              <a:t>seviyededir</a:t>
            </a:r>
            <a:r>
              <a:rPr lang="en-US" sz="1600" b="0" i="1" dirty="0"/>
              <a:t>.</a:t>
            </a:r>
          </a:p>
          <a:p>
            <a:pPr marL="12700" marR="498475" indent="-228600" defTabSz="914400">
              <a:lnSpc>
                <a:spcPct val="110000"/>
              </a:lnSpc>
              <a:spcBef>
                <a:spcPts val="1000"/>
              </a:spcBef>
              <a:buClr>
                <a:schemeClr val="accent1"/>
              </a:buClr>
              <a:buSzPct val="100000"/>
              <a:buFont typeface="Arial" panose="020B0604020202020204" pitchFamily="34" charset="0"/>
              <a:buChar char="•"/>
            </a:pPr>
            <a:r>
              <a:rPr lang="en-US" sz="1600" b="1" i="1" dirty="0"/>
              <a:t>DOĞAL ALANLARI, YEREL TOPLULUKLARI VE KÜLTÜREL/TARİHSEL OLARAK HASSAS  BÖLGELERİ ZİYARET EDERKEN DİKKAT EDİLMESİ GEREK HUSUSLAR</a:t>
            </a:r>
          </a:p>
          <a:p>
            <a:pPr marL="12700" marR="449580" indent="-228600" defTabSz="914400">
              <a:lnSpc>
                <a:spcPct val="110000"/>
              </a:lnSpc>
              <a:spcBef>
                <a:spcPts val="994"/>
              </a:spcBef>
              <a:buClr>
                <a:schemeClr val="accent1"/>
              </a:buClr>
              <a:buSzPct val="100000"/>
              <a:buFont typeface="Arial" panose="020B0604020202020204" pitchFamily="34" charset="0"/>
              <a:buChar char="•"/>
            </a:pPr>
            <a:r>
              <a:rPr lang="en-US" sz="1600" i="1" dirty="0" err="1"/>
              <a:t>Kültürrl</a:t>
            </a:r>
            <a:r>
              <a:rPr lang="en-US" sz="1600" i="1" dirty="0"/>
              <a:t> </a:t>
            </a:r>
            <a:r>
              <a:rPr lang="en-US" sz="1600" i="1" dirty="0" err="1"/>
              <a:t>Miras</a:t>
            </a:r>
            <a:r>
              <a:rPr lang="en-US" sz="1600" i="1" dirty="0"/>
              <a:t> </a:t>
            </a:r>
            <a:r>
              <a:rPr lang="en-US" sz="1600" i="1" dirty="0" err="1"/>
              <a:t>alanları</a:t>
            </a:r>
            <a:r>
              <a:rPr lang="en-US" sz="1600" i="1" dirty="0"/>
              <a:t> </a:t>
            </a:r>
            <a:r>
              <a:rPr lang="en-US" sz="1600" i="1" dirty="0" err="1"/>
              <a:t>Hakkında</a:t>
            </a:r>
            <a:r>
              <a:rPr lang="en-US" sz="1600" i="1" dirty="0"/>
              <a:t> </a:t>
            </a:r>
            <a:r>
              <a:rPr lang="en-US" sz="1600" i="1" dirty="0" err="1"/>
              <a:t>özellikle</a:t>
            </a:r>
            <a:r>
              <a:rPr lang="en-US" sz="1600" i="1" dirty="0"/>
              <a:t> </a:t>
            </a:r>
            <a:r>
              <a:rPr lang="en-US" sz="1600" i="1" dirty="0" err="1"/>
              <a:t>bilgilendirilmeye</a:t>
            </a:r>
            <a:r>
              <a:rPr lang="en-US" sz="1600" i="1" dirty="0"/>
              <a:t> </a:t>
            </a:r>
            <a:r>
              <a:rPr lang="en-US" sz="1600" i="1" dirty="0" err="1"/>
              <a:t>özen</a:t>
            </a:r>
            <a:r>
              <a:rPr lang="en-US" sz="1600" i="1" dirty="0"/>
              <a:t> </a:t>
            </a:r>
            <a:r>
              <a:rPr lang="en-US" sz="1600" i="1" dirty="0" err="1"/>
              <a:t>ve</a:t>
            </a:r>
            <a:r>
              <a:rPr lang="en-US" sz="1600" i="1" dirty="0"/>
              <a:t> </a:t>
            </a:r>
            <a:r>
              <a:rPr lang="en-US" sz="1600" i="1" dirty="0" err="1"/>
              <a:t>önem</a:t>
            </a:r>
            <a:r>
              <a:rPr lang="en-US" sz="1600" i="1" dirty="0"/>
              <a:t> </a:t>
            </a:r>
            <a:r>
              <a:rPr lang="en-US" sz="1600" i="1" dirty="0" err="1"/>
              <a:t>verilmektedir</a:t>
            </a:r>
            <a:r>
              <a:rPr lang="en-US" sz="1600" i="1" dirty="0"/>
              <a:t>. </a:t>
            </a:r>
            <a:r>
              <a:rPr lang="en-US" sz="1600" i="1" dirty="0" err="1"/>
              <a:t>Tarihimize</a:t>
            </a:r>
            <a:r>
              <a:rPr lang="en-US" sz="1600" i="1" dirty="0"/>
              <a:t> </a:t>
            </a:r>
            <a:r>
              <a:rPr lang="en-US" sz="1600" i="1" dirty="0" err="1"/>
              <a:t>ve</a:t>
            </a:r>
            <a:r>
              <a:rPr lang="en-US" sz="1600" i="1" dirty="0"/>
              <a:t>  </a:t>
            </a:r>
            <a:r>
              <a:rPr lang="en-US" sz="1600" i="1" dirty="0" err="1"/>
              <a:t>kültürümüze</a:t>
            </a:r>
            <a:r>
              <a:rPr lang="en-US" sz="1600" i="1" dirty="0"/>
              <a:t> </a:t>
            </a:r>
            <a:r>
              <a:rPr lang="en-US" sz="1600" i="1" dirty="0" err="1"/>
              <a:t>saygı</a:t>
            </a:r>
            <a:r>
              <a:rPr lang="en-US" sz="1600" i="1" dirty="0"/>
              <a:t> </a:t>
            </a:r>
            <a:r>
              <a:rPr lang="en-US" sz="1600" i="1" dirty="0" err="1"/>
              <a:t>gelecek</a:t>
            </a:r>
            <a:r>
              <a:rPr lang="en-US" sz="1600" i="1" dirty="0"/>
              <a:t> </a:t>
            </a:r>
            <a:r>
              <a:rPr lang="en-US" sz="1600" i="1" dirty="0" err="1"/>
              <a:t>nesillere</a:t>
            </a:r>
            <a:r>
              <a:rPr lang="en-US" sz="1600" i="1" dirty="0"/>
              <a:t> </a:t>
            </a:r>
            <a:r>
              <a:rPr lang="en-US" sz="1600" i="1" dirty="0" err="1"/>
              <a:t>bırakacağımız</a:t>
            </a:r>
            <a:r>
              <a:rPr lang="en-US" sz="1600" i="1" dirty="0"/>
              <a:t> </a:t>
            </a:r>
            <a:r>
              <a:rPr lang="en-US" sz="1600" i="1" dirty="0" err="1"/>
              <a:t>en</a:t>
            </a:r>
            <a:r>
              <a:rPr lang="en-US" sz="1600" i="1" dirty="0"/>
              <a:t> </a:t>
            </a:r>
            <a:r>
              <a:rPr lang="en-US" sz="1600" i="1" dirty="0" err="1"/>
              <a:t>önemli</a:t>
            </a:r>
            <a:r>
              <a:rPr lang="en-US" sz="1600" i="1" dirty="0"/>
              <a:t> </a:t>
            </a:r>
            <a:r>
              <a:rPr lang="en-US" sz="1600" i="1" dirty="0" err="1"/>
              <a:t>değerlerimizdendir</a:t>
            </a:r>
            <a:r>
              <a:rPr lang="en-US" sz="1600" i="1" dirty="0"/>
              <a:t>.</a:t>
            </a:r>
          </a:p>
          <a:p>
            <a:pPr marL="12700" marR="449580" indent="-228600" defTabSz="914400">
              <a:lnSpc>
                <a:spcPct val="110000"/>
              </a:lnSpc>
              <a:spcBef>
                <a:spcPts val="994"/>
              </a:spcBef>
              <a:buClr>
                <a:schemeClr val="accent1"/>
              </a:buClr>
              <a:buSzPct val="100000"/>
              <a:buFont typeface="Arial" panose="020B0604020202020204" pitchFamily="34" charset="0"/>
              <a:buChar char="•"/>
            </a:pPr>
            <a:r>
              <a:rPr lang="en-US" sz="1600" i="1" dirty="0" err="1"/>
              <a:t>Çalışanlarımıza</a:t>
            </a:r>
            <a:r>
              <a:rPr lang="en-US" sz="1600" i="1" dirty="0"/>
              <a:t> </a:t>
            </a:r>
            <a:r>
              <a:rPr lang="en-US" sz="1600" i="1" dirty="0" err="1"/>
              <a:t>düzenli</a:t>
            </a:r>
            <a:r>
              <a:rPr lang="en-US" sz="1600" i="1" dirty="0"/>
              <a:t> </a:t>
            </a:r>
            <a:r>
              <a:rPr lang="en-US" sz="1600" i="1" dirty="0" err="1"/>
              <a:t>olarak</a:t>
            </a:r>
            <a:r>
              <a:rPr lang="en-US" sz="1600" i="1" dirty="0"/>
              <a:t> </a:t>
            </a:r>
            <a:r>
              <a:rPr lang="en-US" sz="1600" i="1" dirty="0" err="1"/>
              <a:t>Kültürel</a:t>
            </a:r>
            <a:r>
              <a:rPr lang="en-US" sz="1600" i="1" dirty="0"/>
              <a:t> </a:t>
            </a:r>
            <a:r>
              <a:rPr lang="en-US" sz="1600" i="1" dirty="0" err="1"/>
              <a:t>Mirasın</a:t>
            </a:r>
            <a:r>
              <a:rPr lang="en-US" sz="1600" i="1" dirty="0"/>
              <a:t> </a:t>
            </a:r>
            <a:r>
              <a:rPr lang="en-US" sz="1600" i="1" dirty="0" err="1"/>
              <a:t>korunması</a:t>
            </a:r>
            <a:r>
              <a:rPr lang="en-US" sz="1600" i="1" dirty="0"/>
              <a:t> </a:t>
            </a:r>
            <a:r>
              <a:rPr lang="en-US" sz="1600" i="1" dirty="0" err="1"/>
              <a:t>ve</a:t>
            </a:r>
            <a:r>
              <a:rPr lang="en-US" sz="1600" i="1" dirty="0"/>
              <a:t> </a:t>
            </a:r>
            <a:r>
              <a:rPr lang="en-US" sz="1600" i="1" dirty="0" err="1"/>
              <a:t>sunulması</a:t>
            </a:r>
            <a:r>
              <a:rPr lang="en-US" sz="1600" i="1" dirty="0"/>
              <a:t> </a:t>
            </a:r>
            <a:r>
              <a:rPr lang="en-US" sz="1600" i="1" dirty="0" err="1"/>
              <a:t>ile</a:t>
            </a:r>
            <a:r>
              <a:rPr lang="en-US" sz="1600" i="1" dirty="0"/>
              <a:t> </a:t>
            </a:r>
            <a:r>
              <a:rPr lang="en-US" sz="1600" i="1" dirty="0" err="1"/>
              <a:t>ilgili</a:t>
            </a:r>
            <a:r>
              <a:rPr lang="en-US" sz="1600" i="1" dirty="0"/>
              <a:t> </a:t>
            </a:r>
            <a:r>
              <a:rPr lang="en-US" sz="1600" i="1" dirty="0" err="1"/>
              <a:t>konularda</a:t>
            </a:r>
            <a:r>
              <a:rPr lang="en-US" sz="1600" i="1" dirty="0"/>
              <a:t> </a:t>
            </a:r>
            <a:r>
              <a:rPr lang="en-US" sz="1600" i="1" dirty="0" err="1"/>
              <a:t>eğitim</a:t>
            </a:r>
            <a:r>
              <a:rPr lang="en-US" sz="1600" i="1" dirty="0"/>
              <a:t> </a:t>
            </a:r>
            <a:r>
              <a:rPr lang="en-US" sz="1600" i="1" dirty="0" err="1"/>
              <a:t>ve</a:t>
            </a:r>
            <a:r>
              <a:rPr lang="en-US" sz="1600" i="1" dirty="0"/>
              <a:t> </a:t>
            </a:r>
            <a:r>
              <a:rPr lang="en-US" sz="1600" i="1" dirty="0" err="1"/>
              <a:t>kültür</a:t>
            </a:r>
            <a:r>
              <a:rPr lang="en-US" sz="1600" i="1" dirty="0"/>
              <a:t> </a:t>
            </a:r>
            <a:r>
              <a:rPr lang="en-US" sz="1600" i="1" dirty="0" err="1"/>
              <a:t>alanlarına</a:t>
            </a:r>
            <a:r>
              <a:rPr lang="en-US" sz="1600" i="1" dirty="0"/>
              <a:t> </a:t>
            </a:r>
            <a:r>
              <a:rPr lang="en-US" sz="1600" i="1" dirty="0" err="1"/>
              <a:t>ziyaret</a:t>
            </a:r>
            <a:r>
              <a:rPr lang="en-US" sz="1600" i="1" dirty="0"/>
              <a:t> </a:t>
            </a:r>
            <a:r>
              <a:rPr lang="en-US" sz="1600" i="1" dirty="0" err="1"/>
              <a:t>organizasyonları</a:t>
            </a:r>
            <a:r>
              <a:rPr lang="en-US" sz="1600" i="1" dirty="0"/>
              <a:t> </a:t>
            </a:r>
            <a:r>
              <a:rPr lang="en-US" sz="1600" i="1" dirty="0" err="1"/>
              <a:t>yapılmaktadır</a:t>
            </a:r>
            <a:r>
              <a:rPr lang="en-US" sz="1600" i="1" dirty="0"/>
              <a:t>.</a:t>
            </a:r>
          </a:p>
          <a:p>
            <a:pPr marL="12700" marR="449580" indent="-228600" defTabSz="914400">
              <a:lnSpc>
                <a:spcPct val="110000"/>
              </a:lnSpc>
              <a:spcBef>
                <a:spcPts val="994"/>
              </a:spcBef>
              <a:buClr>
                <a:schemeClr val="accent1"/>
              </a:buClr>
              <a:buSzPct val="100000"/>
              <a:buFont typeface="Arial" panose="020B0604020202020204" pitchFamily="34" charset="0"/>
              <a:buChar char="•"/>
            </a:pPr>
            <a:r>
              <a:rPr lang="en-US" sz="1600" i="1" dirty="0" err="1"/>
              <a:t>Misafirlerimize</a:t>
            </a:r>
            <a:r>
              <a:rPr lang="en-US" sz="1600" i="1" dirty="0"/>
              <a:t> </a:t>
            </a:r>
            <a:r>
              <a:rPr lang="en-US" sz="1600" i="1" dirty="0" err="1"/>
              <a:t>ve</a:t>
            </a:r>
            <a:r>
              <a:rPr lang="en-US" sz="1600" i="1" dirty="0"/>
              <a:t> </a:t>
            </a:r>
            <a:r>
              <a:rPr lang="en-US" sz="1600" i="1" dirty="0" err="1"/>
              <a:t>tedarikçilerimize</a:t>
            </a:r>
            <a:r>
              <a:rPr lang="en-US" sz="1600" i="1" dirty="0"/>
              <a:t>, </a:t>
            </a:r>
            <a:r>
              <a:rPr lang="en-US" sz="1600" i="1" dirty="0" err="1"/>
              <a:t>Kültürel</a:t>
            </a:r>
            <a:r>
              <a:rPr lang="en-US" sz="1600" i="1" dirty="0"/>
              <a:t> </a:t>
            </a:r>
            <a:r>
              <a:rPr lang="en-US" sz="1600" i="1" dirty="0" err="1"/>
              <a:t>Miras</a:t>
            </a:r>
            <a:r>
              <a:rPr lang="en-US" sz="1600" i="1" dirty="0"/>
              <a:t> </a:t>
            </a:r>
            <a:r>
              <a:rPr lang="en-US" sz="1600" i="1" dirty="0" err="1"/>
              <a:t>varlıklarımız</a:t>
            </a:r>
            <a:r>
              <a:rPr lang="en-US" sz="1600" i="1" dirty="0"/>
              <a:t> </a:t>
            </a:r>
            <a:r>
              <a:rPr lang="en-US" sz="1600" i="1" dirty="0" err="1"/>
              <a:t>ile</a:t>
            </a:r>
            <a:r>
              <a:rPr lang="en-US" sz="1600" i="1" dirty="0"/>
              <a:t> </a:t>
            </a:r>
            <a:r>
              <a:rPr lang="en-US" sz="1600" i="1" dirty="0" err="1"/>
              <a:t>ilgili</a:t>
            </a:r>
            <a:r>
              <a:rPr lang="en-US" sz="1600" i="1" dirty="0"/>
              <a:t> </a:t>
            </a:r>
            <a:r>
              <a:rPr lang="en-US" sz="1600" i="1" dirty="0" err="1"/>
              <a:t>broşür</a:t>
            </a:r>
            <a:r>
              <a:rPr lang="en-US" sz="1600" i="1" dirty="0"/>
              <a:t>, </a:t>
            </a:r>
            <a:r>
              <a:rPr lang="en-US" sz="1600" i="1" dirty="0" err="1"/>
              <a:t>kitapçık</a:t>
            </a:r>
            <a:r>
              <a:rPr lang="en-US" sz="1600" i="1" dirty="0"/>
              <a:t> </a:t>
            </a:r>
            <a:r>
              <a:rPr lang="en-US" sz="1600" i="1" dirty="0" err="1"/>
              <a:t>ve</a:t>
            </a:r>
            <a:r>
              <a:rPr lang="en-US" sz="1600" i="1" dirty="0"/>
              <a:t> </a:t>
            </a:r>
            <a:r>
              <a:rPr lang="en-US" sz="1600" i="1" dirty="0" err="1"/>
              <a:t>uyulması</a:t>
            </a:r>
            <a:r>
              <a:rPr lang="en-US" sz="1600" i="1" dirty="0"/>
              <a:t> </a:t>
            </a:r>
            <a:r>
              <a:rPr lang="en-US" sz="1600" i="1" dirty="0" err="1"/>
              <a:t>gereken</a:t>
            </a:r>
            <a:r>
              <a:rPr lang="en-US" sz="1600" i="1" dirty="0"/>
              <a:t> </a:t>
            </a:r>
            <a:r>
              <a:rPr lang="en-US" sz="1600" i="1" dirty="0" err="1"/>
              <a:t>konular</a:t>
            </a:r>
            <a:r>
              <a:rPr lang="en-US" sz="1600" i="1" dirty="0"/>
              <a:t> </a:t>
            </a:r>
            <a:r>
              <a:rPr lang="en-US" sz="1600" i="1" dirty="0" err="1"/>
              <a:t>ile</a:t>
            </a:r>
            <a:r>
              <a:rPr lang="en-US" sz="1600" i="1" dirty="0"/>
              <a:t> </a:t>
            </a:r>
            <a:r>
              <a:rPr lang="en-US" sz="1600" i="1" dirty="0" err="1"/>
              <a:t>ilgili</a:t>
            </a:r>
            <a:r>
              <a:rPr lang="en-US" sz="1600" i="1" dirty="0"/>
              <a:t> </a:t>
            </a:r>
            <a:r>
              <a:rPr lang="en-US" sz="1600" i="1" dirty="0" err="1"/>
              <a:t>paylaşımlar</a:t>
            </a:r>
            <a:r>
              <a:rPr lang="en-US" sz="1600" i="1" dirty="0"/>
              <a:t> </a:t>
            </a:r>
            <a:r>
              <a:rPr lang="en-US" sz="1600" i="1" dirty="0" err="1"/>
              <a:t>yapılmaktadır</a:t>
            </a:r>
            <a:r>
              <a:rPr lang="en-US" sz="1600" i="1" spc="-15" dirty="0"/>
              <a:t>.</a:t>
            </a:r>
          </a:p>
          <a:p>
            <a:pPr indent="-228600" defTabSz="914400">
              <a:lnSpc>
                <a:spcPct val="110000"/>
              </a:lnSpc>
              <a:spcAft>
                <a:spcPts val="100"/>
              </a:spcAft>
              <a:buClr>
                <a:schemeClr val="accent1"/>
              </a:buClr>
              <a:buSzPct val="100000"/>
              <a:buFont typeface="Arial" panose="020B0604020202020204" pitchFamily="34" charset="0"/>
              <a:buChar char="•"/>
            </a:pPr>
            <a:endParaRPr lang="en-US" sz="1600" b="0" i="1" dirty="0"/>
          </a:p>
          <a:p>
            <a:pPr defTabSz="914400">
              <a:lnSpc>
                <a:spcPct val="110000"/>
              </a:lnSpc>
              <a:spcAft>
                <a:spcPts val="600"/>
              </a:spcAft>
              <a:buClr>
                <a:schemeClr val="accent1"/>
              </a:buClr>
              <a:buSzPct val="100000"/>
            </a:pPr>
            <a:br>
              <a:rPr lang="en-US" sz="1600" b="0" i="1" dirty="0"/>
            </a:br>
            <a:endParaRPr lang="en-US" sz="1600" b="0" i="1" dirty="0"/>
          </a:p>
        </p:txBody>
      </p:sp>
    </p:spTree>
    <p:extLst>
      <p:ext uri="{BB962C8B-B14F-4D97-AF65-F5344CB8AC3E}">
        <p14:creationId xmlns:p14="http://schemas.microsoft.com/office/powerpoint/2010/main" val="14407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r Kayak Merkezinden Fazlası... Uludağ'da Dört Mevsim Yapılabilecek  Aktiviteler | O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773739"/>
            <a:ext cx="6815731" cy="1049235"/>
          </a:xfrm>
          <a:prstGeom prst="rect">
            <a:avLst/>
          </a:prstGeom>
        </p:spPr>
        <p:txBody>
          <a:bodyPr vert="horz" lIns="91440" tIns="45720" rIns="91440" bIns="45720" rtlCol="0" anchor="t">
            <a:normAutofit/>
          </a:bodyPr>
          <a:lstStyle/>
          <a:p>
            <a:pPr marL="12700" algn="ctr"/>
            <a:r>
              <a:rPr lang="en-US" b="1" dirty="0"/>
              <a:t>İÇİNDEKİLER</a:t>
            </a:r>
          </a:p>
        </p:txBody>
      </p:sp>
      <p:graphicFrame>
        <p:nvGraphicFramePr>
          <p:cNvPr id="7" name="object 3">
            <a:extLst>
              <a:ext uri="{FF2B5EF4-FFF2-40B4-BE49-F238E27FC236}">
                <a16:creationId xmlns:a16="http://schemas.microsoft.com/office/drawing/2014/main" id="{832764ED-6583-CC0C-D845-2A5CE771F582}"/>
              </a:ext>
            </a:extLst>
          </p:cNvPr>
          <p:cNvGraphicFramePr/>
          <p:nvPr>
            <p:extLst>
              <p:ext uri="{D42A27DB-BD31-4B8C-83A1-F6EECF244321}">
                <p14:modId xmlns:p14="http://schemas.microsoft.com/office/powerpoint/2010/main" val="2717467318"/>
              </p:ext>
            </p:extLst>
          </p:nvPr>
        </p:nvGraphicFramePr>
        <p:xfrm>
          <a:off x="1219200" y="1842024"/>
          <a:ext cx="10193352" cy="4503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778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2"/>
          <p:cNvSpPr txBox="1">
            <a:spLocks/>
          </p:cNvSpPr>
          <p:nvPr/>
        </p:nvSpPr>
        <p:spPr>
          <a:xfrm>
            <a:off x="881743" y="2772229"/>
            <a:ext cx="2727813" cy="4584527"/>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r>
              <a:rPr lang="en-US" sz="2800" spc="-5" dirty="0">
                <a:solidFill>
                  <a:srgbClr val="FFFFFF"/>
                </a:solidFill>
              </a:rPr>
              <a:t>BİYOÇEŞİTLİLİK</a:t>
            </a:r>
            <a:endParaRPr lang="en-US" sz="2800" dirty="0">
              <a:solidFill>
                <a:srgbClr val="FFFFFF"/>
              </a:solidFill>
            </a:endParaRPr>
          </a:p>
        </p:txBody>
      </p:sp>
      <p:sp>
        <p:nvSpPr>
          <p:cNvPr id="2" name="Dikdörtgen 1"/>
          <p:cNvSpPr/>
          <p:nvPr/>
        </p:nvSpPr>
        <p:spPr>
          <a:xfrm>
            <a:off x="5092700" y="386024"/>
            <a:ext cx="6908800" cy="2308324"/>
          </a:xfrm>
          <a:prstGeom prst="rect">
            <a:avLst/>
          </a:prstGeom>
        </p:spPr>
        <p:txBody>
          <a:bodyPr wrap="square">
            <a:spAutoFit/>
          </a:bodyPr>
          <a:lstStyle/>
          <a:p>
            <a:pPr marL="285750" indent="-285750">
              <a:buFont typeface="Arial" panose="020B0604020202020204" pitchFamily="34" charset="0"/>
              <a:buChar char="•"/>
            </a:pPr>
            <a:r>
              <a:rPr lang="tr-TR" b="1" u="sng" dirty="0">
                <a:solidFill>
                  <a:schemeClr val="bg1"/>
                </a:solidFill>
              </a:rPr>
              <a:t>Dünya’ da </a:t>
            </a:r>
            <a:r>
              <a:rPr lang="tr-TR" dirty="0"/>
              <a:t>sadece Uludağ'a özgü 33 endemik bitki türü ile  </a:t>
            </a:r>
            <a:r>
              <a:rPr lang="tr-TR" b="1" dirty="0">
                <a:solidFill>
                  <a:srgbClr val="333333"/>
                </a:solidFill>
                <a:hlinkClick r:id="rId2" tooltip="Türkiye Haberleri, Türkiye Haberi, Türkiye Haber"/>
              </a:rPr>
              <a:t>Türkiye</a:t>
            </a:r>
            <a:r>
              <a:rPr lang="tr-TR" dirty="0"/>
              <a:t>'ye özgü de 170 bitki türü bulunmaktadır.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Uludağ'da  son yıllarda 10 kurbağa ve 29 yeni sürüngen türü tespit edilmiştir.</a:t>
            </a:r>
          </a:p>
          <a:p>
            <a:pPr marL="285750" indent="-285750">
              <a:buFont typeface="Arial" panose="020B0604020202020204" pitchFamily="34" charset="0"/>
              <a:buChar char="•"/>
            </a:pPr>
            <a:r>
              <a:rPr lang="tr-TR" dirty="0"/>
              <a:t>Ağaoğlu My </a:t>
            </a:r>
            <a:r>
              <a:rPr lang="tr-TR" dirty="0" err="1"/>
              <a:t>Mountain</a:t>
            </a:r>
            <a:r>
              <a:rPr lang="tr-TR" dirty="0"/>
              <a:t> Otel Uludağ da </a:t>
            </a:r>
            <a:r>
              <a:rPr lang="tr-TR" dirty="0" err="1"/>
              <a:t>biyoçeşitliliğin</a:t>
            </a:r>
            <a:r>
              <a:rPr lang="tr-TR" dirty="0"/>
              <a:t> korunması ile ilgili  sosyal ve bilimsel projelerde aksiyon alıcı ve </a:t>
            </a:r>
            <a:r>
              <a:rPr lang="tr-TR" dirty="0" err="1"/>
              <a:t>destekleciyi</a:t>
            </a:r>
            <a:r>
              <a:rPr lang="tr-TR" dirty="0"/>
              <a:t> olarak rol alır. </a:t>
            </a:r>
          </a:p>
        </p:txBody>
      </p:sp>
      <p:pic>
        <p:nvPicPr>
          <p:cNvPr id="3074" name="Picture 2" descr="DOĞADER: 'Uludağ Ormanları, Kereste Fabrikasına Döndürüld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79593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eru'da Bir Dağ Kertenkelesi Sürüngen Rakım Rekorunu Kırd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347" y="2667000"/>
            <a:ext cx="3264264" cy="1830727"/>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092700" y="4599316"/>
            <a:ext cx="6730491" cy="2007729"/>
          </a:xfrm>
          <a:prstGeom prst="rect">
            <a:avLst/>
          </a:prstGeom>
        </p:spPr>
        <p:txBody>
          <a:bodyPr wrap="square">
            <a:spAutoFit/>
          </a:bodyPr>
          <a:lstStyle/>
          <a:p>
            <a:pPr defTabSz="914400">
              <a:lnSpc>
                <a:spcPct val="110000"/>
              </a:lnSpc>
              <a:buClr>
                <a:schemeClr val="accent1"/>
              </a:buClr>
              <a:buSzPct val="100000"/>
            </a:pPr>
            <a:r>
              <a:rPr lang="en-US" sz="1400" b="1" i="1" spc="-5" dirty="0"/>
              <a:t> </a:t>
            </a:r>
            <a:r>
              <a:rPr lang="en-US" sz="1400" b="1" i="1" spc="-5" dirty="0" err="1"/>
              <a:t>Sosyal</a:t>
            </a:r>
            <a:r>
              <a:rPr lang="en-US" sz="1400" b="1" i="1" spc="-15" dirty="0"/>
              <a:t> </a:t>
            </a:r>
            <a:r>
              <a:rPr lang="en-US" sz="1400" b="1" i="1" spc="-5" dirty="0" err="1"/>
              <a:t>Sorumluluklar</a:t>
            </a:r>
            <a:endParaRPr lang="en-US" sz="1400" i="1" dirty="0"/>
          </a:p>
          <a:p>
            <a:pPr indent="-228600" defTabSz="914400">
              <a:lnSpc>
                <a:spcPct val="110000"/>
              </a:lnSpc>
              <a:spcBef>
                <a:spcPts val="25"/>
              </a:spcBef>
              <a:buClr>
                <a:schemeClr val="accent1"/>
              </a:buClr>
              <a:buSzPct val="100000"/>
              <a:buFont typeface="Arial" panose="020B0604020202020204" pitchFamily="34" charset="0"/>
              <a:buChar char="•"/>
            </a:pPr>
            <a:endParaRPr lang="en-US" sz="1400" i="1" dirty="0"/>
          </a:p>
          <a:p>
            <a:pPr marL="378460" marR="931544" indent="-228600" defTabSz="914400">
              <a:lnSpc>
                <a:spcPct val="110000"/>
              </a:lnSpc>
              <a:buClr>
                <a:schemeClr val="accent1"/>
              </a:buClr>
              <a:buSzPct val="100000"/>
              <a:buFont typeface="Arial" panose="020B0604020202020204" pitchFamily="34" charset="0"/>
              <a:buChar char="•"/>
              <a:tabLst>
                <a:tab pos="377825" algn="l"/>
                <a:tab pos="379095" algn="l"/>
              </a:tabLst>
            </a:pPr>
            <a:r>
              <a:rPr lang="en-US" sz="1400" i="1" spc="-5" dirty="0" err="1"/>
              <a:t>Tesisimizde</a:t>
            </a:r>
            <a:r>
              <a:rPr lang="en-US" sz="1400" i="1" spc="-5" dirty="0"/>
              <a:t> YÖNETİCİLERİMİZ </a:t>
            </a:r>
            <a:r>
              <a:rPr lang="en-US" sz="1400" i="1" spc="-5" dirty="0" err="1"/>
              <a:t>adına</a:t>
            </a:r>
            <a:r>
              <a:rPr lang="en-US" sz="1400" i="1" spc="-5" dirty="0"/>
              <a:t> TEMA </a:t>
            </a:r>
            <a:r>
              <a:rPr lang="en-US" sz="1400" i="1" spc="-5" dirty="0" err="1"/>
              <a:t>vakfına</a:t>
            </a:r>
            <a:r>
              <a:rPr lang="en-US" sz="1400" i="1" spc="-5" dirty="0"/>
              <a:t> </a:t>
            </a:r>
            <a:r>
              <a:rPr lang="en-US" sz="1400" i="1" spc="-5" dirty="0" err="1"/>
              <a:t>fidan</a:t>
            </a:r>
            <a:r>
              <a:rPr lang="en-US" sz="1400" i="1" spc="-5" dirty="0"/>
              <a:t> </a:t>
            </a:r>
            <a:r>
              <a:rPr lang="en-US" sz="1400" i="1" spc="-5" dirty="0" err="1"/>
              <a:t>bağışında</a:t>
            </a:r>
            <a:r>
              <a:rPr lang="en-US" sz="1400" i="1" spc="-5" dirty="0"/>
              <a:t>  </a:t>
            </a:r>
            <a:r>
              <a:rPr lang="en-US" sz="1400" i="1" spc="-5" dirty="0" err="1"/>
              <a:t>bulunmuştur</a:t>
            </a:r>
            <a:endParaRPr lang="en-US" sz="1400" i="1" dirty="0"/>
          </a:p>
          <a:p>
            <a:pPr marL="378460" indent="-228600" defTabSz="914400">
              <a:lnSpc>
                <a:spcPct val="110000"/>
              </a:lnSpc>
              <a:spcBef>
                <a:spcPts val="1000"/>
              </a:spcBef>
              <a:buClr>
                <a:schemeClr val="accent1"/>
              </a:buClr>
              <a:buSzPct val="100000"/>
              <a:buFont typeface="Arial" panose="020B0604020202020204" pitchFamily="34" charset="0"/>
              <a:buChar char="•"/>
              <a:tabLst>
                <a:tab pos="377825" algn="l"/>
                <a:tab pos="379095" algn="l"/>
              </a:tabLst>
            </a:pPr>
            <a:r>
              <a:rPr lang="en-US" sz="1400" i="1" spc="-5" dirty="0" err="1"/>
              <a:t>Sokak</a:t>
            </a:r>
            <a:r>
              <a:rPr lang="en-US" sz="1400" i="1" spc="-5" dirty="0"/>
              <a:t> </a:t>
            </a:r>
            <a:r>
              <a:rPr lang="tr-TR" sz="1400" i="1" spc="-5" dirty="0"/>
              <a:t> hayvanlarına </a:t>
            </a:r>
            <a:r>
              <a:rPr lang="en-US" sz="1400" i="1" spc="-5" dirty="0" err="1"/>
              <a:t>düzenli</a:t>
            </a:r>
            <a:r>
              <a:rPr lang="en-US" sz="1400" i="1" spc="-5" dirty="0"/>
              <a:t> </a:t>
            </a:r>
            <a:r>
              <a:rPr lang="en-US" sz="1400" i="1" spc="-5" dirty="0" err="1"/>
              <a:t>olarak</a:t>
            </a:r>
            <a:r>
              <a:rPr lang="en-US" sz="1400" i="1" spc="-5" dirty="0"/>
              <a:t> mama </a:t>
            </a:r>
            <a:r>
              <a:rPr lang="en-US" sz="1400" i="1" spc="-5" dirty="0" err="1"/>
              <a:t>bağışında</a:t>
            </a:r>
            <a:r>
              <a:rPr lang="en-US" sz="1400" i="1" spc="-35" dirty="0"/>
              <a:t> </a:t>
            </a:r>
            <a:r>
              <a:rPr lang="en-US" sz="1400" i="1" spc="-5" dirty="0" err="1"/>
              <a:t>bulunmaktayız</a:t>
            </a:r>
            <a:endParaRPr lang="en-US" sz="1400" i="1" dirty="0"/>
          </a:p>
          <a:p>
            <a:pPr marL="378460" marR="786130" indent="-228600" defTabSz="914400">
              <a:lnSpc>
                <a:spcPct val="110000"/>
              </a:lnSpc>
              <a:spcBef>
                <a:spcPts val="1000"/>
              </a:spcBef>
              <a:buClr>
                <a:schemeClr val="accent1"/>
              </a:buClr>
              <a:buSzPct val="100000"/>
              <a:buFont typeface="Arial" panose="020B0604020202020204" pitchFamily="34" charset="0"/>
              <a:buChar char="•"/>
              <a:tabLst>
                <a:tab pos="377825" algn="l"/>
                <a:tab pos="379095" algn="l"/>
              </a:tabLst>
            </a:pPr>
            <a:r>
              <a:rPr lang="en-US" sz="1400" i="1" spc="-5" dirty="0" err="1"/>
              <a:t>Tesisimiz</a:t>
            </a:r>
            <a:r>
              <a:rPr lang="en-US" sz="1400" i="1" spc="-5" dirty="0"/>
              <a:t> </a:t>
            </a:r>
            <a:r>
              <a:rPr lang="en-US" sz="1400" i="1" spc="-5" dirty="0" err="1"/>
              <a:t>doğa</a:t>
            </a:r>
            <a:r>
              <a:rPr lang="tr-TR" sz="1400" i="1" spc="-5" dirty="0"/>
              <a:t> ve </a:t>
            </a:r>
            <a:r>
              <a:rPr lang="tr-TR" sz="1400" i="1" spc="-5" dirty="0" err="1"/>
              <a:t>biyoçeşitliliği</a:t>
            </a:r>
            <a:r>
              <a:rPr lang="tr-TR" sz="1400" i="1" spc="-5" dirty="0"/>
              <a:t> </a:t>
            </a:r>
            <a:r>
              <a:rPr lang="en-US" sz="1400" i="1" spc="-5" dirty="0"/>
              <a:t> </a:t>
            </a:r>
            <a:r>
              <a:rPr lang="en-US" sz="1400" i="1" spc="-5" dirty="0" err="1"/>
              <a:t>korumak</a:t>
            </a:r>
            <a:r>
              <a:rPr lang="en-US" sz="1400" i="1" spc="-5" dirty="0"/>
              <a:t> </a:t>
            </a:r>
            <a:r>
              <a:rPr lang="en-US" sz="1400" i="1" spc="-5" dirty="0" err="1"/>
              <a:t>adına</a:t>
            </a:r>
            <a:r>
              <a:rPr lang="en-US" sz="1400" i="1" spc="-5" dirty="0"/>
              <a:t> </a:t>
            </a:r>
            <a:r>
              <a:rPr lang="en-US" sz="1400" i="1" spc="-5" dirty="0" err="1"/>
              <a:t>yılda</a:t>
            </a:r>
            <a:r>
              <a:rPr lang="en-US" sz="1400" i="1" spc="-5" dirty="0"/>
              <a:t> </a:t>
            </a:r>
            <a:r>
              <a:rPr lang="en-US" sz="1400" i="1" spc="-5" dirty="0" err="1"/>
              <a:t>bir</a:t>
            </a:r>
            <a:r>
              <a:rPr lang="en-US" sz="1400" i="1" spc="-5" dirty="0"/>
              <a:t> </a:t>
            </a:r>
            <a:r>
              <a:rPr lang="en-US" sz="1400" i="1" spc="-5" dirty="0" err="1"/>
              <a:t>kere</a:t>
            </a:r>
            <a:r>
              <a:rPr lang="en-US" sz="1400" i="1" spc="-5" dirty="0"/>
              <a:t> </a:t>
            </a:r>
            <a:r>
              <a:rPr lang="en-US" sz="1400" i="1" spc="-5" dirty="0" err="1"/>
              <a:t>ormanda</a:t>
            </a:r>
            <a:r>
              <a:rPr lang="en-US" sz="1400" i="1" spc="-5" dirty="0"/>
              <a:t> </a:t>
            </a:r>
            <a:r>
              <a:rPr lang="en-US" sz="1400" i="1" spc="-5" dirty="0" err="1"/>
              <a:t>mıntıka</a:t>
            </a:r>
            <a:r>
              <a:rPr lang="en-US" sz="1400" i="1" spc="-5" dirty="0"/>
              <a:t>  </a:t>
            </a:r>
            <a:r>
              <a:rPr lang="en-US" sz="1400" i="1" spc="-5" dirty="0" err="1"/>
              <a:t>temizliği</a:t>
            </a:r>
            <a:r>
              <a:rPr lang="en-US" sz="1400" i="1" spc="-10" dirty="0"/>
              <a:t> </a:t>
            </a:r>
            <a:r>
              <a:rPr lang="en-US" sz="1400" i="1" spc="-5" dirty="0" err="1"/>
              <a:t>yapmaktadır</a:t>
            </a:r>
            <a:r>
              <a:rPr lang="en-US" sz="1400" i="1" spc="-5" dirty="0"/>
              <a:t>.</a:t>
            </a:r>
            <a:endParaRPr lang="tr-TR" sz="1400" dirty="0"/>
          </a:p>
        </p:txBody>
      </p:sp>
    </p:spTree>
    <p:extLst>
      <p:ext uri="{BB962C8B-B14F-4D97-AF65-F5344CB8AC3E}">
        <p14:creationId xmlns:p14="http://schemas.microsoft.com/office/powerpoint/2010/main" val="195046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2"/>
          <p:cNvSpPr txBox="1">
            <a:spLocks/>
          </p:cNvSpPr>
          <p:nvPr/>
        </p:nvSpPr>
        <p:spPr>
          <a:xfrm>
            <a:off x="994826" y="1980305"/>
            <a:ext cx="2727813" cy="4584527"/>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en-US" sz="3200" spc="-5" dirty="0">
                <a:solidFill>
                  <a:srgbClr val="FFFFFF"/>
                </a:solidFill>
              </a:rPr>
              <a:t>KİMYASAL TÜKETİMİ</a:t>
            </a:r>
            <a:endParaRPr lang="en-US" sz="3200" dirty="0">
              <a:solidFill>
                <a:srgbClr val="FFFFFF"/>
              </a:solidFill>
            </a:endParaRPr>
          </a:p>
        </p:txBody>
      </p:sp>
      <p:sp>
        <p:nvSpPr>
          <p:cNvPr id="9" name="object 3"/>
          <p:cNvSpPr txBox="1"/>
          <p:nvPr/>
        </p:nvSpPr>
        <p:spPr>
          <a:xfrm>
            <a:off x="5272314" y="264886"/>
            <a:ext cx="6034827" cy="4916465"/>
          </a:xfrm>
          <a:prstGeom prst="rect">
            <a:avLst/>
          </a:prstGeom>
        </p:spPr>
        <p:txBody>
          <a:bodyPr vert="horz" lIns="91440" tIns="45720" rIns="91440" bIns="45720" rtlCol="0" anchor="t">
            <a:noAutofit/>
          </a:bodyPr>
          <a:lstStyle/>
          <a:p>
            <a:pPr marL="435610" marR="5080" indent="-285750" defTabSz="914400">
              <a:lnSpc>
                <a:spcPct val="110000"/>
              </a:lnSpc>
              <a:spcBef>
                <a:spcPts val="100"/>
              </a:spcBef>
              <a:buClr>
                <a:schemeClr val="accent1"/>
              </a:buClr>
              <a:buSzPct val="100000"/>
              <a:buFont typeface="Arial" panose="020B0604020202020204" pitchFamily="34" charset="0"/>
              <a:buChar char="•"/>
              <a:tabLst>
                <a:tab pos="377825" algn="l"/>
              </a:tabLst>
            </a:pPr>
            <a:endParaRPr lang="en-US" i="1" spc="-5" dirty="0"/>
          </a:p>
          <a:p>
            <a:pPr marL="435610" marR="5080" indent="-285750" defTabSz="914400">
              <a:lnSpc>
                <a:spcPct val="110000"/>
              </a:lnSpc>
              <a:spcBef>
                <a:spcPts val="100"/>
              </a:spcBef>
              <a:buClr>
                <a:schemeClr val="accent1"/>
              </a:buClr>
              <a:buSzPct val="100000"/>
              <a:buFont typeface="Arial" panose="020B0604020202020204" pitchFamily="34" charset="0"/>
              <a:buChar char="•"/>
              <a:tabLst>
                <a:tab pos="377825" algn="l"/>
              </a:tabLst>
            </a:pPr>
            <a:endParaRPr lang="en-US" i="1" spc="-5" dirty="0"/>
          </a:p>
          <a:p>
            <a:pPr marL="435610" marR="5080" indent="-285750" defTabSz="914400">
              <a:lnSpc>
                <a:spcPct val="110000"/>
              </a:lnSpc>
              <a:spcBef>
                <a:spcPts val="100"/>
              </a:spcBef>
              <a:buClr>
                <a:schemeClr val="accent1"/>
              </a:buClr>
              <a:buSzPct val="100000"/>
              <a:buFont typeface="Arial" panose="020B0604020202020204" pitchFamily="34" charset="0"/>
              <a:buChar char="•"/>
              <a:tabLst>
                <a:tab pos="377825" algn="l"/>
              </a:tabLst>
            </a:pPr>
            <a:r>
              <a:rPr lang="en-US" i="1" spc="-5" dirty="0" err="1"/>
              <a:t>Tesisimizde</a:t>
            </a:r>
            <a:r>
              <a:rPr lang="en-US" i="1" spc="-5" dirty="0"/>
              <a:t> </a:t>
            </a:r>
            <a:r>
              <a:rPr lang="en-US" i="1" spc="-5" dirty="0" err="1"/>
              <a:t>kimyasalların</a:t>
            </a:r>
            <a:r>
              <a:rPr lang="en-US" i="1" spc="-5" dirty="0"/>
              <a:t> </a:t>
            </a:r>
            <a:r>
              <a:rPr lang="en-US" i="1" spc="-5" dirty="0" err="1"/>
              <a:t>genel</a:t>
            </a:r>
            <a:r>
              <a:rPr lang="en-US" i="1" spc="-5" dirty="0"/>
              <a:t> </a:t>
            </a:r>
            <a:r>
              <a:rPr lang="en-US" i="1" spc="-5" dirty="0" err="1"/>
              <a:t>hijyeni</a:t>
            </a:r>
            <a:r>
              <a:rPr lang="en-US" i="1" spc="-5" dirty="0"/>
              <a:t> </a:t>
            </a:r>
            <a:r>
              <a:rPr lang="en-US" i="1" spc="-5" dirty="0" err="1"/>
              <a:t>sağlamak</a:t>
            </a:r>
            <a:r>
              <a:rPr lang="en-US" i="1" spc="-5" dirty="0"/>
              <a:t> </a:t>
            </a:r>
            <a:r>
              <a:rPr lang="en-US" i="1" spc="-5" dirty="0" err="1"/>
              <a:t>adına</a:t>
            </a:r>
            <a:r>
              <a:rPr lang="en-US" i="1" spc="-5" dirty="0"/>
              <a:t> </a:t>
            </a:r>
            <a:r>
              <a:rPr lang="en-US" i="1" spc="-5" dirty="0" err="1"/>
              <a:t>kullanımları</a:t>
            </a:r>
            <a:r>
              <a:rPr lang="en-US" i="1" spc="-5" dirty="0"/>
              <a:t>  </a:t>
            </a:r>
            <a:r>
              <a:rPr lang="en-US" i="1" spc="-5" dirty="0" err="1"/>
              <a:t>yeterli</a:t>
            </a:r>
            <a:r>
              <a:rPr lang="en-US" i="1" spc="-5" dirty="0"/>
              <a:t> </a:t>
            </a:r>
            <a:r>
              <a:rPr lang="en-US" i="1" spc="-5" dirty="0" err="1"/>
              <a:t>miktarda</a:t>
            </a:r>
            <a:r>
              <a:rPr lang="en-US" i="1" spc="-5" dirty="0"/>
              <a:t> </a:t>
            </a:r>
            <a:r>
              <a:rPr lang="en-US" i="1" spc="-5" dirty="0" err="1"/>
              <a:t>yapılması</a:t>
            </a:r>
            <a:r>
              <a:rPr lang="en-US" i="1" spc="-5" dirty="0"/>
              <a:t> </a:t>
            </a:r>
            <a:r>
              <a:rPr lang="en-US" i="1" spc="-5" dirty="0" err="1"/>
              <a:t>için</a:t>
            </a:r>
            <a:r>
              <a:rPr lang="en-US" i="1" spc="-5" dirty="0"/>
              <a:t> </a:t>
            </a:r>
            <a:r>
              <a:rPr lang="en-US" i="1" spc="-5" dirty="0" err="1"/>
              <a:t>personelimize</a:t>
            </a:r>
            <a:r>
              <a:rPr lang="en-US" i="1" spc="-5" dirty="0"/>
              <a:t> </a:t>
            </a:r>
            <a:r>
              <a:rPr lang="en-US" i="1" spc="-5" dirty="0" err="1"/>
              <a:t>sürekli</a:t>
            </a:r>
            <a:r>
              <a:rPr lang="en-US" i="1" spc="-5" dirty="0"/>
              <a:t> </a:t>
            </a:r>
            <a:r>
              <a:rPr lang="en-US" i="1" spc="-5" dirty="0" err="1"/>
              <a:t>eğitimler</a:t>
            </a:r>
            <a:r>
              <a:rPr lang="en-US" i="1" spc="-5" dirty="0"/>
              <a:t>  </a:t>
            </a:r>
            <a:r>
              <a:rPr lang="en-US" i="1" spc="-5" dirty="0" err="1"/>
              <a:t>vermekteyiz</a:t>
            </a:r>
            <a:r>
              <a:rPr lang="en-US" i="1" spc="-5" dirty="0"/>
              <a:t>. </a:t>
            </a:r>
            <a:r>
              <a:rPr lang="en-US" i="1" spc="-5" dirty="0" err="1"/>
              <a:t>Kullandığımız</a:t>
            </a:r>
            <a:r>
              <a:rPr lang="en-US" i="1" spc="-5" dirty="0"/>
              <a:t> </a:t>
            </a:r>
            <a:r>
              <a:rPr lang="en-US" i="1" spc="-5" dirty="0" err="1"/>
              <a:t>kimyasallar</a:t>
            </a:r>
            <a:r>
              <a:rPr lang="en-US" i="1" spc="-5" dirty="0"/>
              <a:t> </a:t>
            </a:r>
            <a:r>
              <a:rPr lang="en-US" i="1" spc="-5" dirty="0" err="1"/>
              <a:t>çevre</a:t>
            </a:r>
            <a:r>
              <a:rPr lang="en-US" i="1" spc="-5" dirty="0"/>
              <a:t> </a:t>
            </a:r>
            <a:r>
              <a:rPr lang="en-US" i="1" spc="-5" dirty="0" err="1"/>
              <a:t>dostu</a:t>
            </a:r>
            <a:r>
              <a:rPr lang="en-US" i="1" spc="-5" dirty="0"/>
              <a:t> </a:t>
            </a:r>
            <a:r>
              <a:rPr lang="en-US" i="1" spc="-5" dirty="0" err="1"/>
              <a:t>olmakla</a:t>
            </a:r>
            <a:r>
              <a:rPr lang="en-US" i="1" spc="-5" dirty="0"/>
              <a:t> </a:t>
            </a:r>
            <a:r>
              <a:rPr lang="en-US" i="1" spc="-5" dirty="0" err="1"/>
              <a:t>birlikte</a:t>
            </a:r>
            <a:r>
              <a:rPr lang="en-US" i="1" spc="-5" dirty="0"/>
              <a:t>  </a:t>
            </a:r>
            <a:r>
              <a:rPr lang="en-US" i="1" spc="-5" dirty="0" err="1"/>
              <a:t>gereksiz</a:t>
            </a:r>
            <a:r>
              <a:rPr lang="en-US" i="1" spc="-5" dirty="0"/>
              <a:t> </a:t>
            </a:r>
            <a:r>
              <a:rPr lang="en-US" i="1" spc="-5" dirty="0" err="1"/>
              <a:t>kimyasal</a:t>
            </a:r>
            <a:r>
              <a:rPr lang="en-US" i="1" spc="-5" dirty="0"/>
              <a:t> </a:t>
            </a:r>
            <a:r>
              <a:rPr lang="en-US" i="1" spc="-5" dirty="0" err="1"/>
              <a:t>kullanımını</a:t>
            </a:r>
            <a:r>
              <a:rPr lang="en-US" i="1" spc="-5" dirty="0"/>
              <a:t> </a:t>
            </a:r>
            <a:r>
              <a:rPr lang="en-US" i="1" spc="-5" dirty="0" err="1"/>
              <a:t>kontrol</a:t>
            </a:r>
            <a:r>
              <a:rPr lang="en-US" i="1" spc="-5" dirty="0"/>
              <a:t> </a:t>
            </a:r>
            <a:r>
              <a:rPr lang="en-US" i="1" spc="-5" dirty="0" err="1"/>
              <a:t>altında</a:t>
            </a:r>
            <a:r>
              <a:rPr lang="en-US" i="1" spc="-5" dirty="0"/>
              <a:t> </a:t>
            </a:r>
            <a:r>
              <a:rPr lang="en-US" i="1" spc="-5" dirty="0" err="1"/>
              <a:t>tutmak</a:t>
            </a:r>
            <a:r>
              <a:rPr lang="en-US" i="1" spc="-5" dirty="0"/>
              <a:t> </a:t>
            </a:r>
            <a:r>
              <a:rPr lang="en-US" i="1" spc="-5" dirty="0" err="1"/>
              <a:t>için</a:t>
            </a:r>
            <a:r>
              <a:rPr lang="en-US" i="1" spc="-5" dirty="0"/>
              <a:t>  </a:t>
            </a:r>
            <a:r>
              <a:rPr lang="en-US" i="1" spc="-5" dirty="0" err="1"/>
              <a:t>makinelerimizde</a:t>
            </a:r>
            <a:r>
              <a:rPr lang="en-US" i="1" spc="-5" dirty="0"/>
              <a:t> </a:t>
            </a:r>
            <a:r>
              <a:rPr lang="en-US" i="1" spc="-5" dirty="0" err="1"/>
              <a:t>otomatik</a:t>
            </a:r>
            <a:r>
              <a:rPr lang="en-US" i="1" spc="-5" dirty="0"/>
              <a:t> </a:t>
            </a:r>
            <a:r>
              <a:rPr lang="en-US" i="1" spc="-5" dirty="0" err="1"/>
              <a:t>dozajlama</a:t>
            </a:r>
            <a:r>
              <a:rPr lang="en-US" i="1" spc="-5" dirty="0"/>
              <a:t> </a:t>
            </a:r>
            <a:r>
              <a:rPr lang="en-US" i="1" spc="-5" dirty="0" err="1"/>
              <a:t>üniteleri</a:t>
            </a:r>
            <a:r>
              <a:rPr lang="en-US" i="1" spc="-5" dirty="0"/>
              <a:t> </a:t>
            </a:r>
            <a:r>
              <a:rPr lang="en-US" i="1" spc="-5" dirty="0" err="1"/>
              <a:t>ile</a:t>
            </a:r>
            <a:r>
              <a:rPr lang="en-US" i="1" spc="-5" dirty="0"/>
              <a:t> </a:t>
            </a:r>
            <a:r>
              <a:rPr lang="en-US" i="1" spc="-5" dirty="0" err="1"/>
              <a:t>yeter</a:t>
            </a:r>
            <a:r>
              <a:rPr lang="en-US" i="1" spc="-5" dirty="0"/>
              <a:t> </a:t>
            </a:r>
            <a:r>
              <a:rPr lang="en-US" i="1" spc="-5" dirty="0" err="1"/>
              <a:t>miktarda</a:t>
            </a:r>
            <a:r>
              <a:rPr lang="en-US" i="1" spc="-5" dirty="0"/>
              <a:t>  </a:t>
            </a:r>
            <a:r>
              <a:rPr lang="en-US" i="1" spc="-5" dirty="0" err="1"/>
              <a:t>kullanımını</a:t>
            </a:r>
            <a:r>
              <a:rPr lang="en-US" i="1" spc="-10" dirty="0"/>
              <a:t> </a:t>
            </a:r>
            <a:r>
              <a:rPr lang="en-US" i="1" spc="-5" dirty="0" err="1"/>
              <a:t>sağlamaktayız</a:t>
            </a:r>
            <a:r>
              <a:rPr lang="en-US" i="1" spc="-5" dirty="0"/>
              <a:t>.</a:t>
            </a:r>
            <a:endParaRPr lang="en-US" i="1" dirty="0"/>
          </a:p>
          <a:p>
            <a:pPr marL="285750" indent="-285750" defTabSz="914400">
              <a:lnSpc>
                <a:spcPct val="110000"/>
              </a:lnSpc>
              <a:buClr>
                <a:schemeClr val="accent1"/>
              </a:buClr>
              <a:buSzPct val="100000"/>
              <a:buFont typeface="Arial" panose="020B0604020202020204" pitchFamily="34" charset="0"/>
              <a:buChar char="•"/>
            </a:pPr>
            <a:r>
              <a:rPr lang="en-US" i="1" dirty="0"/>
              <a:t>    </a:t>
            </a:r>
            <a:r>
              <a:rPr lang="en-US" i="1" dirty="0" err="1"/>
              <a:t>Kimyasalların</a:t>
            </a:r>
            <a:r>
              <a:rPr lang="en-US" i="1" dirty="0"/>
              <a:t> </a:t>
            </a:r>
            <a:r>
              <a:rPr lang="en-US" i="1" dirty="0" err="1"/>
              <a:t>güvenli</a:t>
            </a:r>
            <a:r>
              <a:rPr lang="en-US" i="1" dirty="0"/>
              <a:t> </a:t>
            </a:r>
            <a:r>
              <a:rPr lang="en-US" i="1" dirty="0" err="1"/>
              <a:t>bir</a:t>
            </a:r>
            <a:r>
              <a:rPr lang="en-US" i="1" dirty="0"/>
              <a:t> </a:t>
            </a:r>
            <a:r>
              <a:rPr lang="en-US" i="1" dirty="0" err="1"/>
              <a:t>şekilde</a:t>
            </a:r>
            <a:r>
              <a:rPr lang="en-US" i="1" dirty="0"/>
              <a:t> </a:t>
            </a:r>
            <a:r>
              <a:rPr lang="en-US" i="1" dirty="0" err="1"/>
              <a:t>bertaraf</a:t>
            </a:r>
            <a:r>
              <a:rPr lang="en-US" i="1" dirty="0"/>
              <a:t> </a:t>
            </a:r>
            <a:r>
              <a:rPr lang="en-US" i="1" dirty="0" err="1"/>
              <a:t>edilmesi</a:t>
            </a:r>
            <a:r>
              <a:rPr lang="en-US" i="1" dirty="0"/>
              <a:t> </a:t>
            </a:r>
            <a:r>
              <a:rPr lang="en-US" i="1" dirty="0" err="1"/>
              <a:t>için</a:t>
            </a:r>
            <a:r>
              <a:rPr lang="en-US" i="1" dirty="0"/>
              <a:t> </a:t>
            </a:r>
            <a:r>
              <a:rPr lang="en-US" i="1" dirty="0" err="1"/>
              <a:t>ilgili</a:t>
            </a:r>
            <a:r>
              <a:rPr lang="en-US" i="1" dirty="0"/>
              <a:t> </a:t>
            </a:r>
            <a:r>
              <a:rPr lang="en-US" i="1" dirty="0" err="1"/>
              <a:t>firmalarla</a:t>
            </a:r>
            <a:r>
              <a:rPr lang="en-US" i="1" dirty="0"/>
              <a:t> </a:t>
            </a:r>
            <a:r>
              <a:rPr lang="en-US" i="1" dirty="0" err="1"/>
              <a:t>çalışıyor</a:t>
            </a:r>
            <a:r>
              <a:rPr lang="en-US" i="1" dirty="0"/>
              <a:t> </a:t>
            </a:r>
            <a:r>
              <a:rPr lang="en-US" i="1" dirty="0" err="1"/>
              <a:t>ve</a:t>
            </a:r>
            <a:r>
              <a:rPr lang="en-US" i="1" dirty="0"/>
              <a:t> </a:t>
            </a:r>
            <a:r>
              <a:rPr lang="en-US" i="1" dirty="0" err="1"/>
              <a:t>kimyasal</a:t>
            </a:r>
            <a:r>
              <a:rPr lang="en-US" i="1" dirty="0"/>
              <a:t> </a:t>
            </a:r>
            <a:r>
              <a:rPr lang="en-US" i="1" dirty="0" err="1"/>
              <a:t>atıkların</a:t>
            </a:r>
            <a:r>
              <a:rPr lang="en-US" i="1" dirty="0"/>
              <a:t> </a:t>
            </a:r>
            <a:r>
              <a:rPr lang="en-US" i="1" dirty="0" err="1"/>
              <a:t>takibini</a:t>
            </a:r>
            <a:r>
              <a:rPr lang="en-US" i="1" dirty="0"/>
              <a:t> </a:t>
            </a:r>
            <a:r>
              <a:rPr lang="en-US" i="1" dirty="0" err="1"/>
              <a:t>yapıyoruz</a:t>
            </a:r>
            <a:r>
              <a:rPr lang="en-US" i="1" dirty="0"/>
              <a:t>. </a:t>
            </a:r>
          </a:p>
          <a:p>
            <a:pPr marL="285750" indent="-285750" defTabSz="914400">
              <a:lnSpc>
                <a:spcPct val="110000"/>
              </a:lnSpc>
              <a:buClr>
                <a:schemeClr val="accent1"/>
              </a:buClr>
              <a:buSzPct val="100000"/>
              <a:buFont typeface="Arial" panose="020B0604020202020204" pitchFamily="34" charset="0"/>
              <a:buChar char="•"/>
            </a:pPr>
            <a:r>
              <a:rPr lang="en-US" i="1" dirty="0"/>
              <a:t>    </a:t>
            </a:r>
            <a:r>
              <a:rPr lang="en-US" i="1" dirty="0" err="1"/>
              <a:t>Kimyasalların</a:t>
            </a:r>
            <a:r>
              <a:rPr lang="en-US" i="1" dirty="0"/>
              <a:t> </a:t>
            </a:r>
            <a:r>
              <a:rPr lang="en-US" i="1" dirty="0" err="1"/>
              <a:t>kullanımı</a:t>
            </a:r>
            <a:r>
              <a:rPr lang="en-US" i="1" dirty="0"/>
              <a:t> </a:t>
            </a:r>
            <a:r>
              <a:rPr lang="en-US" i="1" dirty="0" err="1"/>
              <a:t>ve</a:t>
            </a:r>
            <a:r>
              <a:rPr lang="en-US" i="1" dirty="0"/>
              <a:t> </a:t>
            </a:r>
            <a:r>
              <a:rPr lang="en-US" i="1" dirty="0" err="1"/>
              <a:t>tehlikeli</a:t>
            </a:r>
            <a:r>
              <a:rPr lang="en-US" i="1" dirty="0"/>
              <a:t> </a:t>
            </a:r>
            <a:r>
              <a:rPr lang="en-US" i="1" dirty="0" err="1"/>
              <a:t>kimyasalların</a:t>
            </a:r>
            <a:r>
              <a:rPr lang="en-US" i="1" dirty="0"/>
              <a:t> </a:t>
            </a:r>
            <a:r>
              <a:rPr lang="en-US" i="1" dirty="0" err="1"/>
              <a:t>dökülmesi</a:t>
            </a:r>
            <a:r>
              <a:rPr lang="en-US" i="1" dirty="0"/>
              <a:t>/</a:t>
            </a:r>
            <a:r>
              <a:rPr lang="en-US" i="1" dirty="0" err="1"/>
              <a:t>saçılması</a:t>
            </a:r>
            <a:r>
              <a:rPr lang="en-US" i="1" dirty="0"/>
              <a:t> </a:t>
            </a:r>
            <a:r>
              <a:rPr lang="en-US" i="1" dirty="0" err="1"/>
              <a:t>durumunda</a:t>
            </a:r>
            <a:r>
              <a:rPr lang="en-US" i="1" dirty="0"/>
              <a:t> </a:t>
            </a:r>
            <a:r>
              <a:rPr lang="en-US" i="1" dirty="0" err="1"/>
              <a:t>alınacak</a:t>
            </a:r>
            <a:r>
              <a:rPr lang="en-US" i="1" dirty="0"/>
              <a:t> </a:t>
            </a:r>
            <a:r>
              <a:rPr lang="en-US" i="1" dirty="0" err="1"/>
              <a:t>tedbirler</a:t>
            </a:r>
            <a:r>
              <a:rPr lang="en-US" i="1" dirty="0"/>
              <a:t> </a:t>
            </a:r>
            <a:r>
              <a:rPr lang="en-US" i="1" dirty="0" err="1"/>
              <a:t>konusunda</a:t>
            </a:r>
            <a:r>
              <a:rPr lang="en-US" i="1" dirty="0"/>
              <a:t> </a:t>
            </a:r>
            <a:r>
              <a:rPr lang="en-US" i="1" dirty="0" err="1"/>
              <a:t>çalışanlarımızı</a:t>
            </a:r>
            <a:r>
              <a:rPr lang="en-US" i="1" dirty="0"/>
              <a:t> </a:t>
            </a:r>
            <a:r>
              <a:rPr lang="en-US" i="1" dirty="0" err="1"/>
              <a:t>eğitiyoruz</a:t>
            </a:r>
            <a:r>
              <a:rPr lang="en-US" i="1" dirty="0"/>
              <a:t>. </a:t>
            </a:r>
          </a:p>
          <a:p>
            <a:pPr marL="285750" indent="-285750" defTabSz="914400">
              <a:lnSpc>
                <a:spcPct val="110000"/>
              </a:lnSpc>
              <a:buClr>
                <a:schemeClr val="accent1"/>
              </a:buClr>
              <a:buSzPct val="100000"/>
              <a:buFont typeface="Arial" panose="020B0604020202020204" pitchFamily="34" charset="0"/>
              <a:buChar char="•"/>
            </a:pPr>
            <a:r>
              <a:rPr lang="en-US" i="1" dirty="0"/>
              <a:t>    </a:t>
            </a:r>
            <a:r>
              <a:rPr lang="en-US" i="1" dirty="0" err="1"/>
              <a:t>Kimyasal</a:t>
            </a:r>
            <a:r>
              <a:rPr lang="en-US" i="1" dirty="0"/>
              <a:t> </a:t>
            </a:r>
            <a:r>
              <a:rPr lang="en-US" i="1" dirty="0" err="1"/>
              <a:t>kullanım</a:t>
            </a:r>
            <a:r>
              <a:rPr lang="en-US" i="1" dirty="0"/>
              <a:t> </a:t>
            </a:r>
            <a:r>
              <a:rPr lang="en-US" i="1" dirty="0" err="1"/>
              <a:t>miktarlarımızı</a:t>
            </a:r>
            <a:r>
              <a:rPr lang="en-US" i="1" dirty="0"/>
              <a:t> </a:t>
            </a:r>
            <a:r>
              <a:rPr lang="en-US" i="1" dirty="0" err="1"/>
              <a:t>kontrol</a:t>
            </a:r>
            <a:r>
              <a:rPr lang="en-US" i="1" dirty="0"/>
              <a:t> </a:t>
            </a:r>
            <a:r>
              <a:rPr lang="en-US" i="1" dirty="0" err="1"/>
              <a:t>ediyor</a:t>
            </a:r>
            <a:r>
              <a:rPr lang="en-US" i="1" dirty="0"/>
              <a:t>, </a:t>
            </a:r>
            <a:r>
              <a:rPr lang="en-US" i="1" dirty="0" err="1"/>
              <a:t>boşa</a:t>
            </a:r>
            <a:r>
              <a:rPr lang="en-US" i="1" dirty="0"/>
              <a:t> </a:t>
            </a:r>
            <a:r>
              <a:rPr lang="en-US" i="1" dirty="0" err="1"/>
              <a:t>ve</a:t>
            </a:r>
            <a:r>
              <a:rPr lang="en-US" i="1" dirty="0"/>
              <a:t> </a:t>
            </a:r>
            <a:r>
              <a:rPr lang="en-US" i="1" dirty="0" err="1"/>
              <a:t>yanlıs</a:t>
            </a:r>
            <a:r>
              <a:rPr lang="en-US" i="1" dirty="0"/>
              <a:t>̧ </a:t>
            </a:r>
            <a:r>
              <a:rPr lang="en-US" i="1" dirty="0" err="1"/>
              <a:t>kimyasal</a:t>
            </a:r>
            <a:r>
              <a:rPr lang="en-US" i="1" dirty="0"/>
              <a:t> </a:t>
            </a:r>
            <a:r>
              <a:rPr lang="en-US" i="1" dirty="0" err="1"/>
              <a:t>kullanımını</a:t>
            </a:r>
            <a:r>
              <a:rPr lang="en-US" i="1" dirty="0"/>
              <a:t> </a:t>
            </a:r>
            <a:r>
              <a:rPr lang="en-US" i="1" dirty="0" err="1"/>
              <a:t>engellemek</a:t>
            </a:r>
            <a:r>
              <a:rPr lang="en-US" i="1" dirty="0"/>
              <a:t> </a:t>
            </a:r>
            <a:r>
              <a:rPr lang="en-US" i="1" dirty="0" err="1"/>
              <a:t>için</a:t>
            </a:r>
            <a:r>
              <a:rPr lang="en-US" i="1" dirty="0"/>
              <a:t> </a:t>
            </a:r>
            <a:r>
              <a:rPr lang="en-US" i="1" dirty="0" err="1"/>
              <a:t>personel</a:t>
            </a:r>
            <a:r>
              <a:rPr lang="en-US" i="1" dirty="0"/>
              <a:t> </a:t>
            </a:r>
            <a:r>
              <a:rPr lang="en-US" i="1" dirty="0" err="1"/>
              <a:t>eğitimleri</a:t>
            </a:r>
            <a:r>
              <a:rPr lang="en-US" i="1" dirty="0"/>
              <a:t> </a:t>
            </a:r>
            <a:r>
              <a:rPr lang="en-US" i="1" dirty="0" err="1"/>
              <a:t>veriyoruz</a:t>
            </a:r>
            <a:r>
              <a:rPr lang="en-US" i="1" dirty="0"/>
              <a:t>. </a:t>
            </a:r>
          </a:p>
          <a:p>
            <a:pPr defTabSz="914400">
              <a:lnSpc>
                <a:spcPct val="110000"/>
              </a:lnSpc>
              <a:spcAft>
                <a:spcPts val="600"/>
              </a:spcAft>
              <a:buClr>
                <a:schemeClr val="accent1"/>
              </a:buClr>
              <a:buSzPct val="100000"/>
            </a:pPr>
            <a:br>
              <a:rPr lang="en-US" b="0" i="1" dirty="0"/>
            </a:br>
            <a:endParaRPr lang="en-US" b="0" i="1" dirty="0"/>
          </a:p>
        </p:txBody>
      </p:sp>
    </p:spTree>
    <p:extLst>
      <p:ext uri="{BB962C8B-B14F-4D97-AF65-F5344CB8AC3E}">
        <p14:creationId xmlns:p14="http://schemas.microsoft.com/office/powerpoint/2010/main" val="195559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1859589"/>
            <a:ext cx="5193792" cy="1906869"/>
          </a:xfrm>
          <a:prstGeom prst="rect">
            <a:avLst/>
          </a:prstGeom>
        </p:spPr>
        <p:txBody>
          <a:bodyPr wrap="square">
            <a:spAutoFit/>
          </a:bodyPr>
          <a:lstStyle/>
          <a:p>
            <a:pPr algn="ctr">
              <a:lnSpc>
                <a:spcPct val="200000"/>
              </a:lnSpc>
            </a:pPr>
            <a:r>
              <a:rPr lang="en-US" sz="3200" cap="all" spc="-5" dirty="0">
                <a:solidFill>
                  <a:srgbClr val="FFFFFF"/>
                </a:solidFill>
              </a:rPr>
              <a:t>TASARRUF UYGULAMALARIMIZ</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3"/>
          <p:cNvSpPr txBox="1"/>
          <p:nvPr/>
        </p:nvSpPr>
        <p:spPr>
          <a:xfrm>
            <a:off x="4847771" y="566058"/>
            <a:ext cx="7344229" cy="6400800"/>
          </a:xfrm>
          <a:prstGeom prst="rect">
            <a:avLst/>
          </a:prstGeom>
        </p:spPr>
        <p:txBody>
          <a:bodyPr vert="horz" lIns="91440" tIns="45720" rIns="91440" bIns="45720" rtlCol="0" anchor="t">
            <a:noAutofit/>
          </a:bodyPr>
          <a:lstStyle/>
          <a:p>
            <a:pPr marL="378460" marR="5080" indent="-228600" defTabSz="914400">
              <a:lnSpc>
                <a:spcPct val="110000"/>
              </a:lnSpc>
              <a:spcBef>
                <a:spcPts val="345"/>
              </a:spcBef>
              <a:buClr>
                <a:schemeClr val="accent1"/>
              </a:buClr>
              <a:buSzPct val="100000"/>
              <a:buFont typeface="Arial" panose="020B0604020202020204" pitchFamily="34" charset="0"/>
              <a:buChar char="•"/>
              <a:tabLst>
                <a:tab pos="377825" algn="l"/>
                <a:tab pos="379095" algn="l"/>
              </a:tabLst>
            </a:pPr>
            <a:r>
              <a:rPr lang="en-US" sz="1400" i="1" spc="-5" dirty="0" err="1"/>
              <a:t>Misafirlerimiz</a:t>
            </a:r>
            <a:r>
              <a:rPr lang="en-US" sz="1400" i="1" spc="-5" dirty="0"/>
              <a:t> </a:t>
            </a:r>
            <a:r>
              <a:rPr lang="en-US" sz="1400" i="1" spc="-5" dirty="0" err="1"/>
              <a:t>odayı</a:t>
            </a:r>
            <a:r>
              <a:rPr lang="en-US" sz="1400" i="1" spc="-5" dirty="0"/>
              <a:t> </a:t>
            </a:r>
            <a:r>
              <a:rPr lang="en-US" sz="1400" i="1" spc="-5" dirty="0" err="1"/>
              <a:t>terk</a:t>
            </a:r>
            <a:r>
              <a:rPr lang="en-US" sz="1400" i="1" spc="-5" dirty="0"/>
              <a:t> </a:t>
            </a:r>
            <a:r>
              <a:rPr lang="en-US" sz="1400" i="1" spc="-5" dirty="0" err="1"/>
              <a:t>ettikten</a:t>
            </a:r>
            <a:r>
              <a:rPr lang="en-US" sz="1400" i="1" spc="-5" dirty="0"/>
              <a:t> </a:t>
            </a:r>
            <a:r>
              <a:rPr lang="en-US" sz="1400" i="1" spc="-5" dirty="0" err="1"/>
              <a:t>sonra</a:t>
            </a:r>
            <a:r>
              <a:rPr lang="en-US" sz="1400" i="1" spc="-5" dirty="0"/>
              <a:t> </a:t>
            </a:r>
            <a:r>
              <a:rPr lang="en-US" sz="1400" i="1" spc="-5" dirty="0" err="1"/>
              <a:t>elektrik</a:t>
            </a:r>
            <a:r>
              <a:rPr lang="en-US" sz="1400" i="1" spc="-5" dirty="0"/>
              <a:t> </a:t>
            </a:r>
            <a:r>
              <a:rPr lang="en-US" sz="1400" i="1" spc="-5" dirty="0" err="1"/>
              <a:t>enerjisinin</a:t>
            </a:r>
            <a:r>
              <a:rPr lang="en-US" sz="1400" i="1" spc="-5" dirty="0"/>
              <a:t> </a:t>
            </a:r>
            <a:r>
              <a:rPr lang="en-US" sz="1400" i="1" spc="-5" dirty="0" err="1"/>
              <a:t>kesilmesini</a:t>
            </a:r>
            <a:r>
              <a:rPr lang="en-US" sz="1400" i="1" spc="-5" dirty="0"/>
              <a:t> </a:t>
            </a:r>
            <a:r>
              <a:rPr lang="en-US" sz="1400" i="1" spc="-5" dirty="0" err="1"/>
              <a:t>sağlayan</a:t>
            </a:r>
            <a:r>
              <a:rPr lang="en-US" sz="1400" i="1" spc="-5" dirty="0"/>
              <a:t>  </a:t>
            </a:r>
            <a:r>
              <a:rPr lang="en-US" sz="1400" i="1" spc="-5" dirty="0" err="1"/>
              <a:t>sistem</a:t>
            </a:r>
            <a:r>
              <a:rPr lang="en-US" sz="1400" i="1" spc="-10" dirty="0"/>
              <a:t> </a:t>
            </a:r>
            <a:r>
              <a:rPr lang="en-US" sz="1400" i="1" spc="-5" dirty="0" err="1"/>
              <a:t>kullanılmaktadır</a:t>
            </a:r>
            <a:r>
              <a:rPr lang="en-US" sz="1400" i="1" spc="-5" dirty="0"/>
              <a:t>.</a:t>
            </a:r>
            <a:endParaRPr lang="en-US" sz="1400" i="1" dirty="0"/>
          </a:p>
          <a:p>
            <a:pPr marL="378460" marR="386715" indent="-228600" defTabSz="914400">
              <a:lnSpc>
                <a:spcPct val="110000"/>
              </a:lnSpc>
              <a:spcBef>
                <a:spcPts val="1010"/>
              </a:spcBef>
              <a:buClr>
                <a:schemeClr val="accent1"/>
              </a:buClr>
              <a:buSzPct val="100000"/>
              <a:buFont typeface="Arial" panose="020B0604020202020204" pitchFamily="34" charset="0"/>
              <a:buChar char="•"/>
              <a:tabLst>
                <a:tab pos="377825" algn="l"/>
                <a:tab pos="379095" algn="l"/>
              </a:tabLst>
            </a:pPr>
            <a:r>
              <a:rPr lang="en-US" sz="1400" i="1" spc="-5" dirty="0" err="1"/>
              <a:t>Aydınlatma</a:t>
            </a:r>
            <a:r>
              <a:rPr lang="en-US" sz="1400" i="1" spc="-5" dirty="0"/>
              <a:t> </a:t>
            </a:r>
            <a:r>
              <a:rPr lang="en-US" sz="1400" i="1" spc="-5" dirty="0" err="1"/>
              <a:t>sistemlerimizin</a:t>
            </a:r>
            <a:r>
              <a:rPr lang="en-US" sz="1400" i="1" spc="-5" dirty="0"/>
              <a:t> %85’inde </a:t>
            </a:r>
            <a:r>
              <a:rPr lang="en-US" sz="1400" i="1" spc="-5" dirty="0" err="1"/>
              <a:t>Kompakt</a:t>
            </a:r>
            <a:r>
              <a:rPr lang="en-US" sz="1400" i="1" spc="-5" dirty="0"/>
              <a:t> </a:t>
            </a:r>
            <a:r>
              <a:rPr lang="en-US" sz="1400" i="1" spc="-5" dirty="0" err="1"/>
              <a:t>Floresan</a:t>
            </a:r>
            <a:r>
              <a:rPr lang="en-US" sz="1400" i="1" spc="-5" dirty="0"/>
              <a:t> </a:t>
            </a:r>
            <a:r>
              <a:rPr lang="en-US" sz="1400" i="1" spc="-5" dirty="0" err="1"/>
              <a:t>ampuller</a:t>
            </a:r>
            <a:r>
              <a:rPr lang="en-US" sz="1400" i="1" spc="-5" dirty="0"/>
              <a:t> </a:t>
            </a:r>
            <a:r>
              <a:rPr lang="en-US" sz="1400" i="1" spc="-5" dirty="0" err="1"/>
              <a:t>ve</a:t>
            </a:r>
            <a:r>
              <a:rPr lang="en-US" sz="1400" i="1" spc="-5" dirty="0"/>
              <a:t> </a:t>
            </a:r>
            <a:r>
              <a:rPr lang="en-US" sz="1400" i="1" spc="-5" dirty="0" err="1"/>
              <a:t>Ledli</a:t>
            </a:r>
            <a:r>
              <a:rPr lang="en-US" sz="1400" i="1" spc="-5" dirty="0"/>
              <a:t>  </a:t>
            </a:r>
            <a:r>
              <a:rPr lang="en-US" sz="1400" i="1" spc="-5" dirty="0" err="1"/>
              <a:t>aydınlatma</a:t>
            </a:r>
            <a:r>
              <a:rPr lang="en-US" sz="1400" i="1" spc="-5" dirty="0"/>
              <a:t> </a:t>
            </a:r>
            <a:r>
              <a:rPr lang="en-US" sz="1400" i="1" spc="-5" dirty="0" err="1"/>
              <a:t>tercih</a:t>
            </a:r>
            <a:r>
              <a:rPr lang="en-US" sz="1400" i="1" spc="-10" dirty="0"/>
              <a:t> </a:t>
            </a:r>
            <a:r>
              <a:rPr lang="en-US" sz="1400" i="1" spc="-5" dirty="0" err="1"/>
              <a:t>edilmiştir</a:t>
            </a:r>
            <a:endParaRPr lang="en-US" sz="1400" i="1" dirty="0"/>
          </a:p>
          <a:p>
            <a:pPr marL="378460" marR="720090" indent="-228600" defTabSz="914400">
              <a:lnSpc>
                <a:spcPct val="110000"/>
              </a:lnSpc>
              <a:spcBef>
                <a:spcPts val="1005"/>
              </a:spcBef>
              <a:buClr>
                <a:schemeClr val="accent1"/>
              </a:buClr>
              <a:buSzPct val="100000"/>
              <a:buFont typeface="Arial" panose="020B0604020202020204" pitchFamily="34" charset="0"/>
              <a:buChar char="•"/>
              <a:tabLst>
                <a:tab pos="377825" algn="l"/>
                <a:tab pos="379095" algn="l"/>
              </a:tabLst>
            </a:pPr>
            <a:r>
              <a:rPr lang="en-US" sz="1400" i="1" spc="-5" dirty="0" err="1"/>
              <a:t>Misafir</a:t>
            </a:r>
            <a:r>
              <a:rPr lang="en-US" sz="1400" i="1" spc="-5" dirty="0"/>
              <a:t> </a:t>
            </a:r>
            <a:r>
              <a:rPr lang="en-US" sz="1400" i="1" spc="-5" dirty="0" err="1"/>
              <a:t>odalarında</a:t>
            </a:r>
            <a:r>
              <a:rPr lang="en-US" sz="1400" i="1" spc="-5" dirty="0"/>
              <a:t> </a:t>
            </a:r>
            <a:r>
              <a:rPr lang="en-US" sz="1400" i="1" spc="-5" dirty="0" err="1"/>
              <a:t>yer</a:t>
            </a:r>
            <a:r>
              <a:rPr lang="en-US" sz="1400" i="1" spc="-5" dirty="0"/>
              <a:t> </a:t>
            </a:r>
            <a:r>
              <a:rPr lang="en-US" sz="1400" i="1" spc="-5" dirty="0" err="1"/>
              <a:t>alan</a:t>
            </a:r>
            <a:r>
              <a:rPr lang="en-US" sz="1400" i="1" spc="-5" dirty="0"/>
              <a:t> mini </a:t>
            </a:r>
            <a:r>
              <a:rPr lang="en-US" sz="1400" i="1" spc="-5" dirty="0" err="1"/>
              <a:t>barlar</a:t>
            </a:r>
            <a:r>
              <a:rPr lang="en-US" sz="1400" i="1" spc="-5" dirty="0"/>
              <a:t> </a:t>
            </a:r>
            <a:r>
              <a:rPr lang="en-US" sz="1400" i="1" spc="-5" dirty="0" err="1"/>
              <a:t>ısınmayı</a:t>
            </a:r>
            <a:r>
              <a:rPr lang="en-US" sz="1400" i="1" spc="-5" dirty="0"/>
              <a:t> </a:t>
            </a:r>
            <a:r>
              <a:rPr lang="en-US" sz="1400" i="1" spc="-5" dirty="0" err="1"/>
              <a:t>engellemek</a:t>
            </a:r>
            <a:r>
              <a:rPr lang="en-US" sz="1400" i="1" spc="-5" dirty="0"/>
              <a:t> </a:t>
            </a:r>
            <a:r>
              <a:rPr lang="en-US" sz="1400" i="1" spc="-5" dirty="0" err="1"/>
              <a:t>amacıyla</a:t>
            </a:r>
            <a:r>
              <a:rPr lang="en-US" sz="1400" i="1" spc="-5" dirty="0"/>
              <a:t>  </a:t>
            </a:r>
            <a:r>
              <a:rPr lang="en-US" sz="1400" i="1" spc="-5" dirty="0" err="1"/>
              <a:t>doğrudan</a:t>
            </a:r>
            <a:r>
              <a:rPr lang="en-US" sz="1400" i="1" spc="-5" dirty="0"/>
              <a:t> </a:t>
            </a:r>
            <a:r>
              <a:rPr lang="en-US" sz="1400" i="1" spc="-5" dirty="0" err="1"/>
              <a:t>güneş</a:t>
            </a:r>
            <a:r>
              <a:rPr lang="en-US" sz="1400" i="1" spc="-5" dirty="0"/>
              <a:t> </a:t>
            </a:r>
            <a:r>
              <a:rPr lang="en-US" sz="1400" i="1" spc="-5" dirty="0" err="1"/>
              <a:t>ışığı</a:t>
            </a:r>
            <a:r>
              <a:rPr lang="en-US" sz="1400" i="1" spc="-5" dirty="0"/>
              <a:t> </a:t>
            </a:r>
            <a:r>
              <a:rPr lang="en-US" sz="1400" i="1" spc="-5" dirty="0" err="1"/>
              <a:t>almayacak</a:t>
            </a:r>
            <a:r>
              <a:rPr lang="en-US" sz="1400" i="1" spc="-5" dirty="0"/>
              <a:t> </a:t>
            </a:r>
            <a:r>
              <a:rPr lang="en-US" sz="1400" i="1" spc="-5" dirty="0" err="1"/>
              <a:t>şekilde</a:t>
            </a:r>
            <a:r>
              <a:rPr lang="en-US" sz="1400" i="1" spc="-25" dirty="0"/>
              <a:t> </a:t>
            </a:r>
            <a:r>
              <a:rPr lang="en-US" sz="1400" i="1" spc="-5" dirty="0" err="1"/>
              <a:t>konumlandırılmıştır</a:t>
            </a:r>
            <a:endParaRPr lang="en-US" sz="1400" i="1" dirty="0"/>
          </a:p>
          <a:p>
            <a:pPr marL="378460" marR="173355" indent="-228600" defTabSz="914400">
              <a:lnSpc>
                <a:spcPct val="110000"/>
              </a:lnSpc>
              <a:spcBef>
                <a:spcPts val="1010"/>
              </a:spcBef>
              <a:buClr>
                <a:schemeClr val="accent1"/>
              </a:buClr>
              <a:buSzPct val="100000"/>
              <a:buFont typeface="Arial" panose="020B0604020202020204" pitchFamily="34" charset="0"/>
              <a:buChar char="•"/>
              <a:tabLst>
                <a:tab pos="377825" algn="l"/>
                <a:tab pos="379095" algn="l"/>
              </a:tabLst>
            </a:pPr>
            <a:r>
              <a:rPr lang="en-US" sz="1400" i="1" spc="-5" dirty="0" err="1"/>
              <a:t>Dış</a:t>
            </a:r>
            <a:r>
              <a:rPr lang="en-US" sz="1400" i="1" spc="-5" dirty="0"/>
              <a:t> </a:t>
            </a:r>
            <a:r>
              <a:rPr lang="en-US" sz="1400" i="1" spc="-5" dirty="0" err="1"/>
              <a:t>mekan</a:t>
            </a:r>
            <a:r>
              <a:rPr lang="en-US" sz="1400" i="1" spc="-5" dirty="0"/>
              <a:t> </a:t>
            </a:r>
            <a:r>
              <a:rPr lang="en-US" sz="1400" i="1" spc="-5" dirty="0" err="1"/>
              <a:t>aydınlatmalarında</a:t>
            </a:r>
            <a:r>
              <a:rPr lang="en-US" sz="1400" i="1" spc="-5" dirty="0"/>
              <a:t> zaman </a:t>
            </a:r>
            <a:r>
              <a:rPr lang="en-US" sz="1400" i="1" spc="-5" dirty="0" err="1"/>
              <a:t>saati</a:t>
            </a:r>
            <a:r>
              <a:rPr lang="en-US" sz="1400" i="1" spc="-5" dirty="0"/>
              <a:t> </a:t>
            </a:r>
            <a:r>
              <a:rPr lang="en-US" sz="1400" i="1" spc="-5" dirty="0" err="1"/>
              <a:t>kullanılır</a:t>
            </a:r>
            <a:r>
              <a:rPr lang="en-US" sz="1400" i="1" spc="-5" dirty="0"/>
              <a:t>. </a:t>
            </a:r>
            <a:r>
              <a:rPr lang="en-US" sz="1400" i="1" spc="-5" dirty="0" err="1"/>
              <a:t>Yaz</a:t>
            </a:r>
            <a:r>
              <a:rPr lang="en-US" sz="1400" i="1" spc="-5" dirty="0"/>
              <a:t> </a:t>
            </a:r>
            <a:r>
              <a:rPr lang="en-US" sz="1400" i="1" spc="-5" dirty="0" err="1"/>
              <a:t>kış</a:t>
            </a:r>
            <a:r>
              <a:rPr lang="en-US" sz="1400" i="1" spc="-5" dirty="0"/>
              <a:t> </a:t>
            </a:r>
            <a:r>
              <a:rPr lang="en-US" sz="1400" i="1" spc="-5" dirty="0" err="1"/>
              <a:t>saatlerine</a:t>
            </a:r>
            <a:r>
              <a:rPr lang="en-US" sz="1400" i="1" spc="-5" dirty="0"/>
              <a:t> </a:t>
            </a:r>
            <a:r>
              <a:rPr lang="en-US" sz="1400" i="1" spc="-5" dirty="0" err="1"/>
              <a:t>göre</a:t>
            </a:r>
            <a:r>
              <a:rPr lang="en-US" sz="1400" i="1" spc="-5" dirty="0"/>
              <a:t>  </a:t>
            </a:r>
            <a:r>
              <a:rPr lang="en-US" sz="1400" i="1" spc="-5" dirty="0" err="1"/>
              <a:t>aydınlatma</a:t>
            </a:r>
            <a:r>
              <a:rPr lang="en-US" sz="1400" i="1" spc="-5" dirty="0"/>
              <a:t> </a:t>
            </a:r>
            <a:r>
              <a:rPr lang="en-US" sz="1400" i="1" spc="-5" dirty="0" err="1"/>
              <a:t>zamanları</a:t>
            </a:r>
            <a:r>
              <a:rPr lang="en-US" sz="1400" i="1" spc="-10" dirty="0"/>
              <a:t> </a:t>
            </a:r>
            <a:r>
              <a:rPr lang="en-US" sz="1400" i="1" spc="-5" dirty="0" err="1"/>
              <a:t>ayarlanır</a:t>
            </a:r>
            <a:r>
              <a:rPr lang="en-US" sz="1400" i="1" spc="-5" dirty="0"/>
              <a:t>.</a:t>
            </a:r>
            <a:endParaRPr lang="en-US" sz="1400" i="1" dirty="0"/>
          </a:p>
          <a:p>
            <a:pPr defTabSz="914400">
              <a:lnSpc>
                <a:spcPct val="110000"/>
              </a:lnSpc>
              <a:spcBef>
                <a:spcPts val="805"/>
              </a:spcBef>
              <a:buClr>
                <a:schemeClr val="accent1"/>
              </a:buClr>
              <a:buSzPct val="100000"/>
              <a:tabLst>
                <a:tab pos="371475" algn="l"/>
              </a:tabLst>
            </a:pPr>
            <a:r>
              <a:rPr lang="en-US" sz="1400" b="1" i="1" dirty="0"/>
              <a:t>	</a:t>
            </a:r>
            <a:r>
              <a:rPr lang="en-US" sz="1400" b="1" i="1" spc="5" dirty="0"/>
              <a:t>SATIN </a:t>
            </a:r>
            <a:r>
              <a:rPr lang="en-US" sz="1400" b="1" i="1" dirty="0"/>
              <a:t>ALMADA</a:t>
            </a:r>
            <a:r>
              <a:rPr lang="en-US" sz="1400" b="1" i="1" spc="-15" dirty="0"/>
              <a:t> </a:t>
            </a:r>
            <a:r>
              <a:rPr lang="en-US" sz="1400" b="1" i="1" spc="5" dirty="0"/>
              <a:t>SÜRDÜRÜLEBİLİRLİK</a:t>
            </a:r>
            <a:endParaRPr lang="en-US" sz="1400" i="1" dirty="0"/>
          </a:p>
          <a:p>
            <a:pPr marL="371475" marR="248285" indent="-228600" defTabSz="914400">
              <a:lnSpc>
                <a:spcPct val="110000"/>
              </a:lnSpc>
              <a:spcBef>
                <a:spcPts val="995"/>
              </a:spcBef>
              <a:buClr>
                <a:schemeClr val="accent1"/>
              </a:buClr>
              <a:buSzPct val="100000"/>
              <a:buFont typeface="Arial" panose="020B0604020202020204" pitchFamily="34" charset="0"/>
              <a:buChar char="•"/>
              <a:tabLst>
                <a:tab pos="371475" algn="l"/>
                <a:tab pos="372110" algn="l"/>
              </a:tabLst>
            </a:pPr>
            <a:r>
              <a:rPr lang="en-US" sz="1400" i="1" dirty="0" err="1"/>
              <a:t>İşletmemize</a:t>
            </a:r>
            <a:r>
              <a:rPr lang="en-US" sz="1400" i="1" dirty="0"/>
              <a:t> </a:t>
            </a:r>
            <a:r>
              <a:rPr lang="en-US" sz="1400" i="1" dirty="0" err="1"/>
              <a:t>zorunlu</a:t>
            </a:r>
            <a:r>
              <a:rPr lang="en-US" sz="1400" i="1" dirty="0"/>
              <a:t> </a:t>
            </a:r>
            <a:r>
              <a:rPr lang="en-US" sz="1400" i="1" dirty="0" err="1"/>
              <a:t>olmayan</a:t>
            </a:r>
            <a:r>
              <a:rPr lang="en-US" sz="1400" i="1" dirty="0"/>
              <a:t> </a:t>
            </a:r>
            <a:r>
              <a:rPr lang="en-US" sz="1400" i="1" dirty="0" err="1"/>
              <a:t>durumlar</a:t>
            </a:r>
            <a:r>
              <a:rPr lang="en-US" sz="1400" i="1" dirty="0"/>
              <a:t> </a:t>
            </a:r>
            <a:r>
              <a:rPr lang="en-US" sz="1400" i="1" spc="-5" dirty="0" err="1"/>
              <a:t>dışında</a:t>
            </a:r>
            <a:r>
              <a:rPr lang="en-US" sz="1400" i="1" spc="-5" dirty="0"/>
              <a:t>,  </a:t>
            </a:r>
            <a:r>
              <a:rPr lang="en-US" sz="1400" i="1" dirty="0" err="1"/>
              <a:t>ithal</a:t>
            </a:r>
            <a:r>
              <a:rPr lang="en-US" sz="1400" i="1" dirty="0"/>
              <a:t> </a:t>
            </a:r>
            <a:r>
              <a:rPr lang="en-US" sz="1400" i="1" dirty="0" err="1"/>
              <a:t>ürünler</a:t>
            </a:r>
            <a:r>
              <a:rPr lang="en-US" sz="1400" i="1" dirty="0"/>
              <a:t> </a:t>
            </a:r>
            <a:r>
              <a:rPr lang="en-US" sz="1400" i="1" dirty="0" err="1"/>
              <a:t>yerine</a:t>
            </a:r>
            <a:r>
              <a:rPr lang="en-US" sz="1400" i="1" dirty="0"/>
              <a:t> </a:t>
            </a:r>
            <a:r>
              <a:rPr lang="en-US" sz="1400" i="1" dirty="0" err="1"/>
              <a:t>yerel</a:t>
            </a:r>
            <a:r>
              <a:rPr lang="en-US" sz="1400" i="1" dirty="0"/>
              <a:t> </a:t>
            </a:r>
            <a:r>
              <a:rPr lang="en-US" sz="1400" i="1" dirty="0" err="1"/>
              <a:t>olarak</a:t>
            </a:r>
            <a:r>
              <a:rPr lang="en-US" sz="1400" i="1" dirty="0"/>
              <a:t> </a:t>
            </a:r>
            <a:r>
              <a:rPr lang="en-US" sz="1400" i="1" dirty="0" err="1"/>
              <a:t>yapılmış</a:t>
            </a:r>
            <a:r>
              <a:rPr lang="en-US" sz="1400" i="1" dirty="0"/>
              <a:t> </a:t>
            </a:r>
            <a:r>
              <a:rPr lang="en-US" sz="1400" i="1" spc="-5" dirty="0" err="1"/>
              <a:t>üretilmiş</a:t>
            </a:r>
            <a:r>
              <a:rPr lang="en-US" sz="1400" i="1" spc="-5" dirty="0"/>
              <a:t>  </a:t>
            </a:r>
            <a:r>
              <a:rPr lang="en-US" sz="1400" i="1" dirty="0" err="1"/>
              <a:t>mallar</a:t>
            </a:r>
            <a:r>
              <a:rPr lang="en-US" sz="1400" i="1" dirty="0"/>
              <a:t> </a:t>
            </a:r>
            <a:r>
              <a:rPr lang="en-US" sz="1400" i="1" dirty="0" err="1"/>
              <a:t>satın</a:t>
            </a:r>
            <a:r>
              <a:rPr lang="en-US" sz="1400" i="1" spc="-10" dirty="0"/>
              <a:t> </a:t>
            </a:r>
            <a:r>
              <a:rPr lang="en-US" sz="1400" i="1" spc="-5" dirty="0" err="1"/>
              <a:t>alınır</a:t>
            </a:r>
            <a:r>
              <a:rPr lang="en-US" sz="1400" i="1" spc="-5" dirty="0"/>
              <a:t>.</a:t>
            </a:r>
            <a:endParaRPr lang="en-US" sz="1400" i="1" dirty="0"/>
          </a:p>
          <a:p>
            <a:pPr marL="371475" marR="140335" indent="-228600" defTabSz="914400">
              <a:lnSpc>
                <a:spcPct val="110000"/>
              </a:lnSpc>
              <a:spcBef>
                <a:spcPts val="1000"/>
              </a:spcBef>
              <a:buClr>
                <a:schemeClr val="accent1"/>
              </a:buClr>
              <a:buSzPct val="100000"/>
              <a:buFont typeface="Arial" panose="020B0604020202020204" pitchFamily="34" charset="0"/>
              <a:buChar char="•"/>
              <a:tabLst>
                <a:tab pos="371475" algn="l"/>
                <a:tab pos="372110" algn="l"/>
              </a:tabLst>
            </a:pPr>
            <a:r>
              <a:rPr lang="en-US" sz="1400" i="1" dirty="0" err="1"/>
              <a:t>İşletmemize</a:t>
            </a:r>
            <a:r>
              <a:rPr lang="en-US" sz="1400" i="1" dirty="0"/>
              <a:t> </a:t>
            </a:r>
            <a:r>
              <a:rPr lang="en-US" sz="1400" i="1" dirty="0" err="1"/>
              <a:t>alınan</a:t>
            </a:r>
            <a:r>
              <a:rPr lang="en-US" sz="1400" i="1" dirty="0"/>
              <a:t> </a:t>
            </a:r>
            <a:r>
              <a:rPr lang="en-US" sz="1400" i="1" dirty="0" err="1"/>
              <a:t>makine</a:t>
            </a:r>
            <a:r>
              <a:rPr lang="en-US" sz="1400" i="1" dirty="0"/>
              <a:t> </a:t>
            </a:r>
            <a:r>
              <a:rPr lang="en-US" sz="1400" i="1" dirty="0" err="1"/>
              <a:t>cihazların</a:t>
            </a:r>
            <a:r>
              <a:rPr lang="en-US" sz="1400" i="1" dirty="0"/>
              <a:t> </a:t>
            </a:r>
            <a:r>
              <a:rPr lang="en-US" sz="1400" i="1" dirty="0" err="1"/>
              <a:t>öncelikle</a:t>
            </a:r>
            <a:r>
              <a:rPr lang="en-US" sz="1400" i="1" dirty="0"/>
              <a:t> </a:t>
            </a:r>
            <a:r>
              <a:rPr lang="en-US" sz="1400" i="1" spc="5" dirty="0"/>
              <a:t>A  </a:t>
            </a:r>
            <a:r>
              <a:rPr lang="en-US" sz="1400" i="1" spc="-5" dirty="0" err="1"/>
              <a:t>sınıfı</a:t>
            </a:r>
            <a:r>
              <a:rPr lang="en-US" sz="1400" i="1" spc="-5" dirty="0"/>
              <a:t> </a:t>
            </a:r>
            <a:r>
              <a:rPr lang="en-US" sz="1400" i="1" dirty="0" err="1"/>
              <a:t>ve</a:t>
            </a:r>
            <a:r>
              <a:rPr lang="en-US" sz="1400" i="1" dirty="0"/>
              <a:t>/</a:t>
            </a:r>
            <a:r>
              <a:rPr lang="en-US" sz="1400" i="1" dirty="0" err="1"/>
              <a:t>veya</a:t>
            </a:r>
            <a:r>
              <a:rPr lang="en-US" sz="1400" i="1" dirty="0"/>
              <a:t> </a:t>
            </a:r>
            <a:r>
              <a:rPr lang="en-US" sz="1400" i="1" dirty="0" err="1"/>
              <a:t>az</a:t>
            </a:r>
            <a:r>
              <a:rPr lang="en-US" sz="1400" i="1" dirty="0"/>
              <a:t> </a:t>
            </a:r>
            <a:r>
              <a:rPr lang="en-US" sz="1400" i="1" dirty="0" err="1"/>
              <a:t>enerji</a:t>
            </a:r>
            <a:r>
              <a:rPr lang="en-US" sz="1400" i="1" dirty="0"/>
              <a:t> </a:t>
            </a:r>
            <a:r>
              <a:rPr lang="en-US" sz="1400" i="1" dirty="0" err="1"/>
              <a:t>tüketen</a:t>
            </a:r>
            <a:r>
              <a:rPr lang="en-US" sz="1400" i="1" dirty="0"/>
              <a:t> </a:t>
            </a:r>
            <a:r>
              <a:rPr lang="en-US" sz="1400" i="1" spc="-5" dirty="0" err="1"/>
              <a:t>özellikte</a:t>
            </a:r>
            <a:r>
              <a:rPr lang="en-US" sz="1400" i="1" spc="-5" dirty="0"/>
              <a:t> </a:t>
            </a:r>
            <a:r>
              <a:rPr lang="en-US" sz="1400" i="1" dirty="0" err="1"/>
              <a:t>olan</a:t>
            </a:r>
            <a:r>
              <a:rPr lang="en-US" sz="1400" i="1" dirty="0"/>
              <a:t>  </a:t>
            </a:r>
            <a:r>
              <a:rPr lang="en-US" sz="1400" i="1" spc="-5" dirty="0" err="1"/>
              <a:t>alternatifleri</a:t>
            </a:r>
            <a:r>
              <a:rPr lang="en-US" sz="1400" i="1" spc="-5" dirty="0"/>
              <a:t> </a:t>
            </a:r>
            <a:r>
              <a:rPr lang="en-US" sz="1400" i="1" spc="-5" dirty="0" err="1"/>
              <a:t>araştırılır</a:t>
            </a:r>
            <a:r>
              <a:rPr lang="en-US" sz="1400" i="1" spc="-5" dirty="0"/>
              <a:t> </a:t>
            </a:r>
            <a:r>
              <a:rPr lang="en-US" sz="1400" i="1" dirty="0" err="1"/>
              <a:t>ve</a:t>
            </a:r>
            <a:r>
              <a:rPr lang="en-US" sz="1400" i="1" dirty="0"/>
              <a:t> </a:t>
            </a:r>
            <a:r>
              <a:rPr lang="en-US" sz="1400" i="1" dirty="0" err="1"/>
              <a:t>tercih</a:t>
            </a:r>
            <a:r>
              <a:rPr lang="en-US" sz="1400" i="1" spc="10" dirty="0"/>
              <a:t> </a:t>
            </a:r>
            <a:r>
              <a:rPr lang="en-US" sz="1400" i="1" spc="-5" dirty="0" err="1"/>
              <a:t>edilir</a:t>
            </a:r>
            <a:r>
              <a:rPr lang="en-US" sz="1400" i="1" spc="-5" dirty="0"/>
              <a:t>.</a:t>
            </a:r>
            <a:endParaRPr lang="en-US" sz="1400" i="1" dirty="0"/>
          </a:p>
          <a:p>
            <a:pPr marL="371475" marR="410845" indent="-228600" defTabSz="914400">
              <a:lnSpc>
                <a:spcPct val="110000"/>
              </a:lnSpc>
              <a:spcBef>
                <a:spcPts val="1000"/>
              </a:spcBef>
              <a:buClr>
                <a:schemeClr val="accent1"/>
              </a:buClr>
              <a:buSzPct val="100000"/>
              <a:buFont typeface="Arial" panose="020B0604020202020204" pitchFamily="34" charset="0"/>
              <a:buChar char="•"/>
              <a:tabLst>
                <a:tab pos="371475" algn="l"/>
                <a:tab pos="372110" algn="l"/>
              </a:tabLst>
            </a:pPr>
            <a:r>
              <a:rPr lang="en-US" sz="1400" i="1" dirty="0" err="1"/>
              <a:t>Satın</a:t>
            </a:r>
            <a:r>
              <a:rPr lang="en-US" sz="1400" i="1" dirty="0"/>
              <a:t> </a:t>
            </a:r>
            <a:r>
              <a:rPr lang="en-US" sz="1400" i="1" dirty="0" err="1"/>
              <a:t>alınacak</a:t>
            </a:r>
            <a:r>
              <a:rPr lang="en-US" sz="1400" i="1" dirty="0"/>
              <a:t> </a:t>
            </a:r>
            <a:r>
              <a:rPr lang="en-US" sz="1400" i="1" dirty="0" err="1"/>
              <a:t>ürünler</a:t>
            </a:r>
            <a:r>
              <a:rPr lang="en-US" sz="1400" i="1" dirty="0"/>
              <a:t> </a:t>
            </a:r>
            <a:r>
              <a:rPr lang="en-US" sz="1400" i="1" dirty="0" err="1"/>
              <a:t>tercih</a:t>
            </a:r>
            <a:r>
              <a:rPr lang="en-US" sz="1400" i="1" dirty="0"/>
              <a:t> </a:t>
            </a:r>
            <a:r>
              <a:rPr lang="en-US" sz="1400" i="1" spc="-5" dirty="0" err="1"/>
              <a:t>edilirken</a:t>
            </a:r>
            <a:r>
              <a:rPr lang="en-US" sz="1400" i="1" spc="-5" dirty="0"/>
              <a:t>, </a:t>
            </a:r>
            <a:r>
              <a:rPr lang="en-US" sz="1400" i="1" spc="-5" dirty="0" err="1"/>
              <a:t>geri</a:t>
            </a:r>
            <a:r>
              <a:rPr lang="en-US" sz="1400" i="1" spc="-5" dirty="0"/>
              <a:t>  </a:t>
            </a:r>
            <a:r>
              <a:rPr lang="en-US" sz="1400" i="1" dirty="0" err="1"/>
              <a:t>dönüştürülmüş</a:t>
            </a:r>
            <a:r>
              <a:rPr lang="en-US" sz="1400" i="1" dirty="0"/>
              <a:t> </a:t>
            </a:r>
            <a:r>
              <a:rPr lang="en-US" sz="1400" i="1" dirty="0" err="1"/>
              <a:t>ürünlerden</a:t>
            </a:r>
            <a:r>
              <a:rPr lang="en-US" sz="1400" i="1" dirty="0"/>
              <a:t> </a:t>
            </a:r>
            <a:r>
              <a:rPr lang="en-US" sz="1400" i="1" dirty="0" err="1"/>
              <a:t>yapılanlar</a:t>
            </a:r>
            <a:r>
              <a:rPr lang="en-US" sz="1400" i="1" dirty="0"/>
              <a:t> </a:t>
            </a:r>
            <a:r>
              <a:rPr lang="en-US" sz="1400" i="1" dirty="0" err="1"/>
              <a:t>veya</a:t>
            </a:r>
            <a:r>
              <a:rPr lang="en-US" sz="1400" i="1" dirty="0"/>
              <a:t> </a:t>
            </a:r>
            <a:r>
              <a:rPr lang="en-US" sz="1400" i="1" spc="-5" dirty="0" err="1"/>
              <a:t>geri</a:t>
            </a:r>
            <a:r>
              <a:rPr lang="en-US" sz="1400" i="1" spc="-5" dirty="0"/>
              <a:t>  </a:t>
            </a:r>
            <a:r>
              <a:rPr lang="en-US" sz="1400" i="1" spc="-5" dirty="0" err="1"/>
              <a:t>dönüştürülebilir</a:t>
            </a:r>
            <a:r>
              <a:rPr lang="en-US" sz="1400" i="1" dirty="0"/>
              <a:t> </a:t>
            </a:r>
            <a:r>
              <a:rPr lang="en-US" sz="1400" i="1" spc="-5" dirty="0" err="1"/>
              <a:t>olanlar</a:t>
            </a:r>
            <a:r>
              <a:rPr lang="en-US" sz="1400" i="1" spc="-5" dirty="0"/>
              <a:t>.</a:t>
            </a:r>
          </a:p>
          <a:p>
            <a:pPr marL="371475" indent="-228600" defTabSz="914400">
              <a:lnSpc>
                <a:spcPct val="110000"/>
              </a:lnSpc>
              <a:spcBef>
                <a:spcPts val="710"/>
              </a:spcBef>
              <a:buClr>
                <a:schemeClr val="accent1"/>
              </a:buClr>
              <a:buSzPct val="100000"/>
              <a:buFont typeface="Arial" panose="020B0604020202020204" pitchFamily="34" charset="0"/>
              <a:buChar char="•"/>
              <a:tabLst>
                <a:tab pos="371475" algn="l"/>
                <a:tab pos="372110" algn="l"/>
              </a:tabLst>
            </a:pPr>
            <a:r>
              <a:rPr lang="en-US" sz="1400" i="1" dirty="0" err="1"/>
              <a:t>Daha</a:t>
            </a:r>
            <a:r>
              <a:rPr lang="en-US" sz="1400" i="1" dirty="0"/>
              <a:t> </a:t>
            </a:r>
            <a:r>
              <a:rPr lang="en-US" sz="1400" i="1" dirty="0" err="1"/>
              <a:t>az</a:t>
            </a:r>
            <a:r>
              <a:rPr lang="en-US" sz="1400" i="1" dirty="0"/>
              <a:t> </a:t>
            </a:r>
            <a:r>
              <a:rPr lang="en-US" sz="1400" i="1" dirty="0" err="1"/>
              <a:t>ambalajla</a:t>
            </a:r>
            <a:r>
              <a:rPr lang="en-US" sz="1400" i="1" dirty="0"/>
              <a:t> </a:t>
            </a:r>
            <a:r>
              <a:rPr lang="en-US" sz="1400" i="1" dirty="0" err="1"/>
              <a:t>teslim</a:t>
            </a:r>
            <a:r>
              <a:rPr lang="en-US" sz="1400" i="1" spc="-15" dirty="0"/>
              <a:t> </a:t>
            </a:r>
            <a:r>
              <a:rPr lang="en-US" sz="1400" i="1" dirty="0" err="1"/>
              <a:t>edilen</a:t>
            </a:r>
            <a:endParaRPr lang="en-US" sz="1400" i="1" dirty="0"/>
          </a:p>
          <a:p>
            <a:pPr marL="371475" indent="-228600" defTabSz="914400">
              <a:lnSpc>
                <a:spcPct val="110000"/>
              </a:lnSpc>
              <a:spcBef>
                <a:spcPts val="710"/>
              </a:spcBef>
              <a:buClr>
                <a:schemeClr val="accent1"/>
              </a:buClr>
              <a:buSzPct val="100000"/>
              <a:buFont typeface="Arial" panose="020B0604020202020204" pitchFamily="34" charset="0"/>
              <a:buChar char="•"/>
              <a:tabLst>
                <a:tab pos="371475" algn="l"/>
                <a:tab pos="372110" algn="l"/>
              </a:tabLst>
            </a:pPr>
            <a:r>
              <a:rPr lang="en-US" sz="1400" i="1" dirty="0" err="1"/>
              <a:t>Enerji</a:t>
            </a:r>
            <a:r>
              <a:rPr lang="en-US" sz="1400" i="1" dirty="0"/>
              <a:t> </a:t>
            </a:r>
            <a:r>
              <a:rPr lang="en-US" sz="1400" i="1" dirty="0" err="1"/>
              <a:t>ve</a:t>
            </a:r>
            <a:r>
              <a:rPr lang="en-US" sz="1400" i="1" dirty="0"/>
              <a:t> </a:t>
            </a:r>
            <a:r>
              <a:rPr lang="en-US" sz="1400" i="1" dirty="0" err="1"/>
              <a:t>su</a:t>
            </a:r>
            <a:r>
              <a:rPr lang="en-US" sz="1400" i="1" dirty="0"/>
              <a:t> </a:t>
            </a:r>
            <a:r>
              <a:rPr lang="en-US" sz="1400" i="1" dirty="0" err="1"/>
              <a:t>tasarrufu</a:t>
            </a:r>
            <a:r>
              <a:rPr lang="en-US" sz="1400" i="1" spc="-15" dirty="0"/>
              <a:t> </a:t>
            </a:r>
            <a:r>
              <a:rPr lang="en-US" sz="1400" i="1" dirty="0" err="1"/>
              <a:t>sağlayan</a:t>
            </a:r>
            <a:r>
              <a:rPr lang="en-US" sz="1400" i="1" dirty="0"/>
              <a:t>,</a:t>
            </a:r>
            <a:r>
              <a:rPr lang="en-US" sz="1400" i="1" spc="5" dirty="0"/>
              <a:t> </a:t>
            </a:r>
          </a:p>
          <a:p>
            <a:pPr marL="371475" indent="-228600" defTabSz="914400">
              <a:lnSpc>
                <a:spcPct val="110000"/>
              </a:lnSpc>
              <a:spcBef>
                <a:spcPts val="710"/>
              </a:spcBef>
              <a:buClr>
                <a:schemeClr val="accent1"/>
              </a:buClr>
              <a:buSzPct val="100000"/>
              <a:buFont typeface="Arial" panose="020B0604020202020204" pitchFamily="34" charset="0"/>
              <a:buChar char="•"/>
              <a:tabLst>
                <a:tab pos="371475" algn="l"/>
                <a:tab pos="372110" algn="l"/>
              </a:tabLst>
            </a:pPr>
            <a:r>
              <a:rPr lang="en-US" sz="1400" i="1" spc="-5" dirty="0" err="1"/>
              <a:t>Sürdürülebilir</a:t>
            </a:r>
            <a:r>
              <a:rPr lang="en-US" sz="1400" i="1" spc="-5" dirty="0"/>
              <a:t> </a:t>
            </a:r>
            <a:r>
              <a:rPr lang="en-US" sz="1400" i="1" dirty="0" err="1"/>
              <a:t>şekilde</a:t>
            </a:r>
            <a:r>
              <a:rPr lang="en-US" sz="1400" i="1" spc="55" dirty="0"/>
              <a:t> </a:t>
            </a:r>
            <a:r>
              <a:rPr lang="en-US" sz="1400" i="1" spc="-5" dirty="0" err="1"/>
              <a:t>üretilmiş</a:t>
            </a:r>
            <a:r>
              <a:rPr lang="en-US" sz="1400" i="1" spc="-5" dirty="0"/>
              <a:t>/</a:t>
            </a:r>
            <a:r>
              <a:rPr lang="en-US" sz="1400" i="1" spc="-5" dirty="0" err="1"/>
              <a:t>sürdürülebilir</a:t>
            </a:r>
            <a:r>
              <a:rPr lang="en-US" sz="1400" i="1" spc="-5" dirty="0"/>
              <a:t> </a:t>
            </a:r>
            <a:r>
              <a:rPr lang="en-US" sz="1400" i="1" dirty="0" err="1"/>
              <a:t>kaynaklardan</a:t>
            </a:r>
            <a:r>
              <a:rPr lang="en-US" sz="1400" i="1" spc="-95" dirty="0"/>
              <a:t> </a:t>
            </a:r>
            <a:r>
              <a:rPr lang="en-US" sz="1400" i="1" dirty="0" err="1"/>
              <a:t>sağlanmış</a:t>
            </a:r>
            <a:r>
              <a:rPr lang="en-US" sz="1400" i="1" dirty="0"/>
              <a:t> </a:t>
            </a:r>
            <a:r>
              <a:rPr lang="en-US" sz="1400" i="1" dirty="0" err="1"/>
              <a:t>olanlar</a:t>
            </a:r>
            <a:r>
              <a:rPr lang="en-US" sz="1400" i="1" dirty="0"/>
              <a:t> </a:t>
            </a:r>
            <a:r>
              <a:rPr lang="en-US" sz="1400" i="1" dirty="0" err="1"/>
              <a:t>tercih</a:t>
            </a:r>
            <a:r>
              <a:rPr lang="en-US" sz="1400" i="1" dirty="0"/>
              <a:t> </a:t>
            </a:r>
            <a:r>
              <a:rPr lang="en-US" sz="1400" i="1" dirty="0" err="1"/>
              <a:t>edilir</a:t>
            </a:r>
            <a:r>
              <a:rPr lang="en-US" sz="1400" i="1" dirty="0"/>
              <a:t>.</a:t>
            </a:r>
          </a:p>
          <a:p>
            <a:pPr marL="371475" indent="-228600" defTabSz="914400">
              <a:lnSpc>
                <a:spcPct val="110000"/>
              </a:lnSpc>
              <a:spcBef>
                <a:spcPts val="710"/>
              </a:spcBef>
              <a:buClr>
                <a:schemeClr val="accent1"/>
              </a:buClr>
              <a:buSzPct val="100000"/>
              <a:buFont typeface="Arial" panose="020B0604020202020204" pitchFamily="34" charset="0"/>
              <a:buChar char="•"/>
              <a:tabLst>
                <a:tab pos="371475" algn="l"/>
                <a:tab pos="372110" algn="l"/>
              </a:tabLst>
            </a:pPr>
            <a:endParaRPr lang="en-US" sz="1400" i="1" dirty="0"/>
          </a:p>
          <a:p>
            <a:pPr marL="371475" indent="-228600" defTabSz="914400">
              <a:lnSpc>
                <a:spcPct val="110000"/>
              </a:lnSpc>
              <a:spcBef>
                <a:spcPts val="710"/>
              </a:spcBef>
              <a:buClr>
                <a:schemeClr val="accent1"/>
              </a:buClr>
              <a:buSzPct val="100000"/>
              <a:buFont typeface="Arial" panose="020B0604020202020204" pitchFamily="34" charset="0"/>
              <a:buChar char="•"/>
              <a:tabLst>
                <a:tab pos="371475" algn="l"/>
                <a:tab pos="372110" algn="l"/>
              </a:tabLst>
            </a:pPr>
            <a:endParaRPr lang="en-US" sz="1400" i="1" dirty="0"/>
          </a:p>
          <a:p>
            <a:pPr marL="371475" marR="410845" indent="-228600" defTabSz="914400">
              <a:lnSpc>
                <a:spcPct val="110000"/>
              </a:lnSpc>
              <a:spcBef>
                <a:spcPts val="1000"/>
              </a:spcBef>
              <a:buClr>
                <a:schemeClr val="accent1"/>
              </a:buClr>
              <a:buSzPct val="100000"/>
              <a:buFont typeface="Arial" panose="020B0604020202020204" pitchFamily="34" charset="0"/>
              <a:buChar char="•"/>
              <a:tabLst>
                <a:tab pos="371475" algn="l"/>
                <a:tab pos="372110" algn="l"/>
              </a:tabLst>
            </a:pPr>
            <a:endParaRPr lang="en-US" sz="1400" i="1" dirty="0"/>
          </a:p>
          <a:p>
            <a:pPr marL="378460" marR="231140" indent="-228600" defTabSz="914400">
              <a:lnSpc>
                <a:spcPct val="110000"/>
              </a:lnSpc>
              <a:spcBef>
                <a:spcPts val="1005"/>
              </a:spcBef>
              <a:buClr>
                <a:schemeClr val="accent1"/>
              </a:buClr>
              <a:buSzPct val="100000"/>
              <a:buFont typeface="Arial" panose="020B0604020202020204" pitchFamily="34" charset="0"/>
              <a:buChar char="•"/>
              <a:tabLst>
                <a:tab pos="377825" algn="l"/>
                <a:tab pos="379095" algn="l"/>
              </a:tabLst>
            </a:pPr>
            <a:endParaRPr lang="en-US" sz="1400" i="1" dirty="0"/>
          </a:p>
        </p:txBody>
      </p:sp>
    </p:spTree>
    <p:extLst>
      <p:ext uri="{BB962C8B-B14F-4D97-AF65-F5344CB8AC3E}">
        <p14:creationId xmlns:p14="http://schemas.microsoft.com/office/powerpoint/2010/main" val="11598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2135016"/>
            <a:ext cx="5193792" cy="1906869"/>
          </a:xfrm>
          <a:prstGeom prst="rect">
            <a:avLst/>
          </a:prstGeom>
        </p:spPr>
        <p:txBody>
          <a:bodyPr wrap="square">
            <a:spAutoFit/>
          </a:bodyPr>
          <a:lstStyle/>
          <a:p>
            <a:pPr algn="ctr">
              <a:lnSpc>
                <a:spcPct val="200000"/>
              </a:lnSpc>
            </a:pPr>
            <a:r>
              <a:rPr lang="en-US" sz="3200" cap="all" spc="-5" dirty="0">
                <a:solidFill>
                  <a:srgbClr val="FFFFFF"/>
                </a:solidFill>
              </a:rPr>
              <a:t>KURUMSAL </a:t>
            </a:r>
            <a:endParaRPr lang="tr-TR" sz="3200" cap="all" spc="-5" dirty="0">
              <a:solidFill>
                <a:srgbClr val="FFFFFF"/>
              </a:solidFill>
            </a:endParaRPr>
          </a:p>
          <a:p>
            <a:pPr algn="ctr">
              <a:lnSpc>
                <a:spcPct val="200000"/>
              </a:lnSpc>
            </a:pPr>
            <a:r>
              <a:rPr lang="en-US" sz="3200" cap="all" spc="-5" dirty="0">
                <a:solidFill>
                  <a:srgbClr val="FFFFFF"/>
                </a:solidFill>
              </a:rPr>
              <a:t>HEDEFLERİMİZ</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3"/>
          <p:cNvSpPr txBox="1"/>
          <p:nvPr/>
        </p:nvSpPr>
        <p:spPr>
          <a:xfrm>
            <a:off x="5101772" y="152400"/>
            <a:ext cx="6901543" cy="6705600"/>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400" b="1" i="1" dirty="0"/>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a:t> </a:t>
            </a:r>
            <a:r>
              <a:rPr lang="en-US" sz="1400" dirty="0" err="1"/>
              <a:t>Çalışanlarımızın</a:t>
            </a:r>
            <a:r>
              <a:rPr lang="en-US" sz="1400" dirty="0"/>
              <a:t> </a:t>
            </a:r>
            <a:r>
              <a:rPr lang="en-US" sz="1400" dirty="0" err="1"/>
              <a:t>çoğunu</a:t>
            </a:r>
            <a:r>
              <a:rPr lang="en-US" sz="1400" dirty="0"/>
              <a:t> </a:t>
            </a:r>
            <a:r>
              <a:rPr lang="en-US" sz="1400" dirty="0" err="1"/>
              <a:t>bölge</a:t>
            </a:r>
            <a:r>
              <a:rPr lang="en-US" sz="1400" dirty="0"/>
              <a:t> </a:t>
            </a:r>
            <a:r>
              <a:rPr lang="en-US" sz="1400" dirty="0" err="1"/>
              <a:t>halkından</a:t>
            </a:r>
            <a:r>
              <a:rPr lang="en-US" sz="1400" dirty="0"/>
              <a:t> </a:t>
            </a:r>
            <a:r>
              <a:rPr lang="en-US" sz="1400" dirty="0" err="1"/>
              <a:t>seçmekteyiz</a:t>
            </a:r>
            <a:r>
              <a:rPr lang="en-US" sz="1400" dirty="0"/>
              <a:t>. 2023 </a:t>
            </a:r>
            <a:r>
              <a:rPr lang="en-US" sz="1400" dirty="0" err="1"/>
              <a:t>yılında</a:t>
            </a:r>
            <a:r>
              <a:rPr lang="en-US" sz="1400" dirty="0"/>
              <a:t> </a:t>
            </a:r>
            <a:r>
              <a:rPr lang="en-US" sz="1400" dirty="0" err="1"/>
              <a:t>bölgeden</a:t>
            </a:r>
            <a:r>
              <a:rPr lang="en-US" sz="1400" dirty="0"/>
              <a:t> </a:t>
            </a:r>
            <a:r>
              <a:rPr lang="en-US" sz="1400" dirty="0" err="1"/>
              <a:t>seçilen</a:t>
            </a:r>
            <a:r>
              <a:rPr lang="en-US" sz="1400" dirty="0"/>
              <a:t> </a:t>
            </a:r>
            <a:r>
              <a:rPr lang="en-US" sz="1400" dirty="0" err="1"/>
              <a:t>personel</a:t>
            </a:r>
            <a:r>
              <a:rPr lang="en-US" sz="1400" dirty="0"/>
              <a:t> </a:t>
            </a:r>
            <a:r>
              <a:rPr lang="en-US" sz="1400" dirty="0" err="1"/>
              <a:t>sayımızı</a:t>
            </a:r>
            <a:r>
              <a:rPr lang="en-US" sz="1400" dirty="0"/>
              <a:t> </a:t>
            </a:r>
            <a:r>
              <a:rPr lang="en-US" sz="1400" dirty="0" err="1"/>
              <a:t>arttırmayı</a:t>
            </a:r>
            <a:r>
              <a:rPr lang="en-US" sz="1400" dirty="0"/>
              <a:t> </a:t>
            </a:r>
            <a:r>
              <a:rPr lang="en-US" sz="1400" dirty="0" err="1"/>
              <a:t>hedefliyoruz</a:t>
            </a:r>
            <a:r>
              <a:rPr lang="en-US" sz="1400" dirty="0"/>
              <a:t>.</a:t>
            </a:r>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a:t> </a:t>
            </a:r>
            <a:r>
              <a:rPr lang="en-US" sz="1400" dirty="0" err="1"/>
              <a:t>Misafirlerimizi</a:t>
            </a:r>
            <a:r>
              <a:rPr lang="en-US" sz="1400" dirty="0"/>
              <a:t> </a:t>
            </a:r>
            <a:r>
              <a:rPr lang="en-US" sz="1400" dirty="0" err="1"/>
              <a:t>bölgede</a:t>
            </a:r>
            <a:r>
              <a:rPr lang="en-US" sz="1400" dirty="0"/>
              <a:t> </a:t>
            </a:r>
            <a:r>
              <a:rPr lang="en-US" sz="1400" dirty="0" err="1"/>
              <a:t>bulunan</a:t>
            </a:r>
            <a:r>
              <a:rPr lang="en-US" sz="1400" dirty="0"/>
              <a:t> </a:t>
            </a:r>
            <a:r>
              <a:rPr lang="en-US" sz="1400" dirty="0" err="1"/>
              <a:t>tarihi</a:t>
            </a:r>
            <a:r>
              <a:rPr lang="en-US" sz="1400" dirty="0"/>
              <a:t> </a:t>
            </a:r>
            <a:r>
              <a:rPr lang="en-US" sz="1400" dirty="0" err="1"/>
              <a:t>yerlere</a:t>
            </a:r>
            <a:r>
              <a:rPr lang="en-US" sz="1400" dirty="0"/>
              <a:t> </a:t>
            </a:r>
            <a:r>
              <a:rPr lang="en-US" sz="1400" dirty="0" err="1"/>
              <a:t>yönlendirerek</a:t>
            </a:r>
            <a:r>
              <a:rPr lang="en-US" sz="1400" dirty="0"/>
              <a:t> </a:t>
            </a:r>
            <a:r>
              <a:rPr lang="en-US" sz="1400" dirty="0" err="1"/>
              <a:t>bölgemizi</a:t>
            </a:r>
            <a:r>
              <a:rPr lang="en-US" sz="1400" dirty="0"/>
              <a:t> </a:t>
            </a:r>
            <a:r>
              <a:rPr lang="en-US" sz="1400" dirty="0" err="1"/>
              <a:t>tanıtma</a:t>
            </a:r>
            <a:r>
              <a:rPr lang="en-US" sz="1400" dirty="0"/>
              <a:t> </a:t>
            </a:r>
            <a:r>
              <a:rPr lang="en-US" sz="1400" dirty="0" err="1"/>
              <a:t>fırsatı</a:t>
            </a:r>
            <a:r>
              <a:rPr lang="en-US" sz="1400" dirty="0"/>
              <a:t> </a:t>
            </a:r>
            <a:r>
              <a:rPr lang="en-US" sz="1400" dirty="0" err="1"/>
              <a:t>yaratıyoruz</a:t>
            </a:r>
            <a:r>
              <a:rPr lang="en-US" sz="1400" dirty="0"/>
              <a:t>. </a:t>
            </a:r>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err="1"/>
              <a:t>Misafirlerimizi</a:t>
            </a:r>
            <a:r>
              <a:rPr lang="en-US" sz="1400" dirty="0"/>
              <a:t> </a:t>
            </a:r>
            <a:r>
              <a:rPr lang="en-US" sz="1400" dirty="0" err="1"/>
              <a:t>alışveriş</a:t>
            </a:r>
            <a:r>
              <a:rPr lang="en-US" sz="1400" dirty="0"/>
              <a:t> </a:t>
            </a:r>
            <a:r>
              <a:rPr lang="en-US" sz="1400" dirty="0" err="1"/>
              <a:t>yapabilmeleri</a:t>
            </a:r>
            <a:r>
              <a:rPr lang="en-US" sz="1400" dirty="0"/>
              <a:t> </a:t>
            </a:r>
            <a:r>
              <a:rPr lang="en-US" sz="1400" dirty="0" err="1"/>
              <a:t>için</a:t>
            </a:r>
            <a:r>
              <a:rPr lang="en-US" sz="1400" dirty="0"/>
              <a:t> </a:t>
            </a:r>
            <a:r>
              <a:rPr lang="en-US" sz="1400" dirty="0" err="1"/>
              <a:t>bölge</a:t>
            </a:r>
            <a:r>
              <a:rPr lang="en-US" sz="1400" dirty="0"/>
              <a:t> </a:t>
            </a:r>
            <a:r>
              <a:rPr lang="en-US" sz="1400" dirty="0" err="1"/>
              <a:t>bulunan</a:t>
            </a:r>
            <a:r>
              <a:rPr lang="en-US" sz="1400" dirty="0"/>
              <a:t> </a:t>
            </a:r>
            <a:r>
              <a:rPr lang="en-US" sz="1400" dirty="0" err="1"/>
              <a:t>yerel</a:t>
            </a:r>
            <a:r>
              <a:rPr lang="en-US" sz="1400" dirty="0"/>
              <a:t> </a:t>
            </a:r>
            <a:r>
              <a:rPr lang="en-US" sz="1400" dirty="0" err="1"/>
              <a:t>işletmelere</a:t>
            </a:r>
            <a:r>
              <a:rPr lang="en-US" sz="1400" dirty="0"/>
              <a:t> </a:t>
            </a:r>
            <a:r>
              <a:rPr lang="en-US" sz="1400" dirty="0" err="1"/>
              <a:t>yönlendirerek</a:t>
            </a:r>
            <a:r>
              <a:rPr lang="en-US" sz="1400" dirty="0"/>
              <a:t> </a:t>
            </a:r>
            <a:r>
              <a:rPr lang="en-US" sz="1400" dirty="0" err="1"/>
              <a:t>bölgemizin</a:t>
            </a:r>
            <a:r>
              <a:rPr lang="en-US" sz="1400" dirty="0"/>
              <a:t> </a:t>
            </a:r>
            <a:r>
              <a:rPr lang="en-US" sz="1400" dirty="0" err="1"/>
              <a:t>kalkınmasını</a:t>
            </a:r>
            <a:r>
              <a:rPr lang="en-US" sz="1400" dirty="0"/>
              <a:t> </a:t>
            </a:r>
            <a:r>
              <a:rPr lang="en-US" sz="1400" dirty="0" err="1"/>
              <a:t>sağlıyoruz</a:t>
            </a:r>
            <a:r>
              <a:rPr lang="en-US" sz="1400" dirty="0"/>
              <a:t>. </a:t>
            </a:r>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a:t> </a:t>
            </a:r>
            <a:r>
              <a:rPr lang="en-US" sz="1400" dirty="0" err="1"/>
              <a:t>Bölge</a:t>
            </a:r>
            <a:r>
              <a:rPr lang="en-US" sz="1400" dirty="0"/>
              <a:t> </a:t>
            </a:r>
            <a:r>
              <a:rPr lang="en-US" sz="1400" dirty="0" err="1"/>
              <a:t>ağaçlandırma</a:t>
            </a:r>
            <a:r>
              <a:rPr lang="en-US" sz="1400" dirty="0"/>
              <a:t> </a:t>
            </a:r>
            <a:r>
              <a:rPr lang="en-US" sz="1400" dirty="0" err="1"/>
              <a:t>çalışmalarında</a:t>
            </a:r>
            <a:r>
              <a:rPr lang="en-US" sz="1400" dirty="0"/>
              <a:t> </a:t>
            </a:r>
            <a:r>
              <a:rPr lang="en-US" sz="1400" dirty="0" err="1"/>
              <a:t>yerel</a:t>
            </a:r>
            <a:r>
              <a:rPr lang="en-US" sz="1400" dirty="0"/>
              <a:t> </a:t>
            </a:r>
            <a:r>
              <a:rPr lang="en-US" sz="1400" dirty="0" err="1"/>
              <a:t>yönetimlerle</a:t>
            </a:r>
            <a:r>
              <a:rPr lang="en-US" sz="1400" dirty="0"/>
              <a:t> </a:t>
            </a:r>
            <a:r>
              <a:rPr lang="en-US" sz="1400" dirty="0" err="1"/>
              <a:t>iş</a:t>
            </a:r>
            <a:r>
              <a:rPr lang="en-US" sz="1400" dirty="0"/>
              <a:t> </a:t>
            </a:r>
            <a:r>
              <a:rPr lang="en-US" sz="1400" dirty="0" err="1"/>
              <a:t>birliği</a:t>
            </a:r>
            <a:r>
              <a:rPr lang="en-US" sz="1400" dirty="0"/>
              <a:t> </a:t>
            </a:r>
            <a:r>
              <a:rPr lang="en-US" sz="1400" dirty="0" err="1"/>
              <a:t>yaparak</a:t>
            </a:r>
            <a:r>
              <a:rPr lang="en-US" sz="1400" dirty="0"/>
              <a:t> </a:t>
            </a:r>
            <a:r>
              <a:rPr lang="en-US" sz="1400" dirty="0" err="1"/>
              <a:t>çalışmalara</a:t>
            </a:r>
            <a:r>
              <a:rPr lang="en-US" sz="1400" dirty="0"/>
              <a:t> </a:t>
            </a:r>
            <a:r>
              <a:rPr lang="en-US" sz="1400" dirty="0" err="1"/>
              <a:t>katkıda</a:t>
            </a:r>
            <a:r>
              <a:rPr lang="en-US" sz="1400" dirty="0"/>
              <a:t> </a:t>
            </a:r>
            <a:r>
              <a:rPr lang="en-US" sz="1400" dirty="0" err="1"/>
              <a:t>bulunuyoruz</a:t>
            </a:r>
            <a:endParaRPr lang="en-US" sz="1400" dirty="0"/>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a:t>. </a:t>
            </a:r>
            <a:r>
              <a:rPr lang="en-US" sz="1400" dirty="0" err="1"/>
              <a:t>Misafir</a:t>
            </a:r>
            <a:r>
              <a:rPr lang="en-US" sz="1400" dirty="0"/>
              <a:t> </a:t>
            </a:r>
            <a:r>
              <a:rPr lang="en-US" sz="1400" dirty="0" err="1"/>
              <a:t>alanlarında</a:t>
            </a:r>
            <a:r>
              <a:rPr lang="en-US" sz="1400" dirty="0"/>
              <a:t> </a:t>
            </a:r>
            <a:r>
              <a:rPr lang="en-US" sz="1400" dirty="0" err="1"/>
              <a:t>kullandığımız</a:t>
            </a:r>
            <a:r>
              <a:rPr lang="en-US" sz="1400" dirty="0"/>
              <a:t> </a:t>
            </a:r>
            <a:r>
              <a:rPr lang="en-US" sz="1400" dirty="0" err="1"/>
              <a:t>buklet</a:t>
            </a:r>
            <a:r>
              <a:rPr lang="en-US" sz="1400" dirty="0"/>
              <a:t> </a:t>
            </a:r>
            <a:r>
              <a:rPr lang="en-US" sz="1400" dirty="0" err="1"/>
              <a:t>malzemelerinin</a:t>
            </a:r>
            <a:r>
              <a:rPr lang="en-US" sz="1400" dirty="0"/>
              <a:t> </a:t>
            </a:r>
            <a:r>
              <a:rPr lang="en-US" sz="1400" dirty="0" err="1"/>
              <a:t>ambalajlarını</a:t>
            </a:r>
            <a:r>
              <a:rPr lang="en-US" sz="1400" dirty="0"/>
              <a:t> </a:t>
            </a:r>
            <a:r>
              <a:rPr lang="en-US" sz="1400" dirty="0" err="1"/>
              <a:t>tekrar</a:t>
            </a:r>
            <a:r>
              <a:rPr lang="en-US" sz="1400" dirty="0"/>
              <a:t> </a:t>
            </a:r>
            <a:r>
              <a:rPr lang="en-US" sz="1400" dirty="0" err="1"/>
              <a:t>doldurarak</a:t>
            </a:r>
            <a:r>
              <a:rPr lang="en-US" sz="1400" dirty="0"/>
              <a:t> </a:t>
            </a:r>
            <a:r>
              <a:rPr lang="en-US" sz="1400" dirty="0" err="1"/>
              <a:t>kullanabileceğimiz</a:t>
            </a:r>
            <a:r>
              <a:rPr lang="en-US" sz="1400" dirty="0"/>
              <a:t> </a:t>
            </a:r>
            <a:r>
              <a:rPr lang="en-US" sz="1400" dirty="0" err="1"/>
              <a:t>şekilde</a:t>
            </a:r>
            <a:r>
              <a:rPr lang="en-US" sz="1400" dirty="0"/>
              <a:t> </a:t>
            </a:r>
            <a:r>
              <a:rPr lang="en-US" sz="1400" dirty="0" err="1"/>
              <a:t>büyüterek</a:t>
            </a:r>
            <a:r>
              <a:rPr lang="en-US" sz="1400" dirty="0"/>
              <a:t> </a:t>
            </a:r>
            <a:r>
              <a:rPr lang="en-US" sz="1400" dirty="0" err="1"/>
              <a:t>atık</a:t>
            </a:r>
            <a:r>
              <a:rPr lang="en-US" sz="1400" dirty="0"/>
              <a:t> </a:t>
            </a:r>
            <a:r>
              <a:rPr lang="en-US" sz="1400" dirty="0" err="1"/>
              <a:t>azaltmayı</a:t>
            </a:r>
            <a:r>
              <a:rPr lang="en-US" sz="1400" dirty="0"/>
              <a:t> </a:t>
            </a:r>
            <a:r>
              <a:rPr lang="en-US" sz="1400" dirty="0" err="1"/>
              <a:t>hedefliyoruz</a:t>
            </a:r>
            <a:r>
              <a:rPr lang="en-US" sz="1400" dirty="0"/>
              <a:t>. </a:t>
            </a:r>
            <a:r>
              <a:rPr lang="en-US" sz="1400" dirty="0" err="1"/>
              <a:t>Tedarik</a:t>
            </a:r>
            <a:r>
              <a:rPr lang="en-US" sz="1400" dirty="0"/>
              <a:t> </a:t>
            </a:r>
            <a:r>
              <a:rPr lang="en-US" sz="1400" dirty="0" err="1"/>
              <a:t>edilecek</a:t>
            </a:r>
            <a:r>
              <a:rPr lang="en-US" sz="1400" dirty="0"/>
              <a:t> </a:t>
            </a:r>
            <a:r>
              <a:rPr lang="en-US" sz="1400" dirty="0" err="1"/>
              <a:t>malzemelerimizi</a:t>
            </a:r>
            <a:r>
              <a:rPr lang="en-US" sz="1400" dirty="0"/>
              <a:t> </a:t>
            </a:r>
            <a:r>
              <a:rPr lang="en-US" sz="1400" dirty="0" err="1"/>
              <a:t>mümkün</a:t>
            </a:r>
            <a:r>
              <a:rPr lang="en-US" sz="1400" dirty="0"/>
              <a:t> </a:t>
            </a:r>
            <a:r>
              <a:rPr lang="en-US" sz="1400" dirty="0" err="1"/>
              <a:t>olduğunca</a:t>
            </a:r>
            <a:r>
              <a:rPr lang="en-US" sz="1400" dirty="0"/>
              <a:t> </a:t>
            </a:r>
            <a:r>
              <a:rPr lang="en-US" sz="1400" dirty="0" err="1"/>
              <a:t>yakın</a:t>
            </a:r>
            <a:r>
              <a:rPr lang="en-US" sz="1400" dirty="0"/>
              <a:t> </a:t>
            </a:r>
            <a:r>
              <a:rPr lang="en-US" sz="1400" dirty="0" err="1"/>
              <a:t>mesafelerden</a:t>
            </a:r>
            <a:r>
              <a:rPr lang="en-US" sz="1400" dirty="0"/>
              <a:t> </a:t>
            </a:r>
            <a:r>
              <a:rPr lang="en-US" sz="1400" dirty="0" err="1"/>
              <a:t>tercih</a:t>
            </a:r>
            <a:r>
              <a:rPr lang="en-US" sz="1400" dirty="0"/>
              <a:t> </a:t>
            </a:r>
            <a:r>
              <a:rPr lang="en-US" sz="1400" dirty="0" err="1"/>
              <a:t>ediyoruz</a:t>
            </a:r>
            <a:r>
              <a:rPr lang="en-US" sz="1400" dirty="0"/>
              <a:t>. </a:t>
            </a:r>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err="1"/>
              <a:t>Personellerimizi</a:t>
            </a:r>
            <a:r>
              <a:rPr lang="en-US" sz="1400" dirty="0"/>
              <a:t> </a:t>
            </a:r>
            <a:r>
              <a:rPr lang="en-US" sz="1400" dirty="0" err="1"/>
              <a:t>bireysel</a:t>
            </a:r>
            <a:r>
              <a:rPr lang="en-US" sz="1400" dirty="0"/>
              <a:t> </a:t>
            </a:r>
            <a:r>
              <a:rPr lang="en-US" sz="1400" dirty="0" err="1"/>
              <a:t>araç</a:t>
            </a:r>
            <a:r>
              <a:rPr lang="en-US" sz="1400" dirty="0"/>
              <a:t> </a:t>
            </a:r>
            <a:r>
              <a:rPr lang="en-US" sz="1400" dirty="0" err="1"/>
              <a:t>kullanmak</a:t>
            </a:r>
            <a:r>
              <a:rPr lang="en-US" sz="1400" dirty="0"/>
              <a:t> </a:t>
            </a:r>
            <a:r>
              <a:rPr lang="en-US" sz="1400" dirty="0" err="1"/>
              <a:t>yerine</a:t>
            </a:r>
            <a:r>
              <a:rPr lang="en-US" sz="1400" dirty="0"/>
              <a:t> </a:t>
            </a:r>
            <a:r>
              <a:rPr lang="en-US" sz="1400" dirty="0" err="1"/>
              <a:t>yürümeye</a:t>
            </a:r>
            <a:r>
              <a:rPr lang="en-US" sz="1400" dirty="0"/>
              <a:t> </a:t>
            </a:r>
            <a:r>
              <a:rPr lang="en-US" sz="1400" dirty="0" err="1"/>
              <a:t>ve</a:t>
            </a:r>
            <a:r>
              <a:rPr lang="en-US" sz="1400" dirty="0"/>
              <a:t> </a:t>
            </a:r>
            <a:r>
              <a:rPr lang="en-US" sz="1400" dirty="0" err="1"/>
              <a:t>bisiklete</a:t>
            </a:r>
            <a:r>
              <a:rPr lang="en-US" sz="1400" dirty="0"/>
              <a:t> </a:t>
            </a:r>
            <a:r>
              <a:rPr lang="en-US" sz="1400" dirty="0" err="1"/>
              <a:t>binmeye</a:t>
            </a:r>
            <a:r>
              <a:rPr lang="en-US" sz="1400" dirty="0"/>
              <a:t> </a:t>
            </a:r>
            <a:r>
              <a:rPr lang="en-US" sz="1400" dirty="0" err="1"/>
              <a:t>yönlendiriyoruz</a:t>
            </a:r>
            <a:r>
              <a:rPr lang="en-US" sz="1400" dirty="0"/>
              <a:t>. </a:t>
            </a:r>
            <a:r>
              <a:rPr lang="en-US" sz="1400" dirty="0" err="1"/>
              <a:t>Gidilecek</a:t>
            </a:r>
            <a:r>
              <a:rPr lang="en-US" sz="1400" dirty="0"/>
              <a:t> </a:t>
            </a:r>
            <a:r>
              <a:rPr lang="en-US" sz="1400" dirty="0" err="1"/>
              <a:t>yer</a:t>
            </a:r>
            <a:r>
              <a:rPr lang="en-US" sz="1400" dirty="0"/>
              <a:t> </a:t>
            </a:r>
            <a:r>
              <a:rPr lang="en-US" sz="1400" dirty="0" err="1"/>
              <a:t>yürüme</a:t>
            </a:r>
            <a:r>
              <a:rPr lang="en-US" sz="1400" dirty="0"/>
              <a:t> </a:t>
            </a:r>
            <a:r>
              <a:rPr lang="en-US" sz="1400" dirty="0" err="1"/>
              <a:t>mesafesinde</a:t>
            </a:r>
            <a:r>
              <a:rPr lang="en-US" sz="1400" dirty="0"/>
              <a:t> </a:t>
            </a:r>
            <a:r>
              <a:rPr lang="en-US" sz="1400" dirty="0" err="1"/>
              <a:t>değil</a:t>
            </a:r>
            <a:r>
              <a:rPr lang="en-US" sz="1400" dirty="0"/>
              <a:t> </a:t>
            </a:r>
            <a:r>
              <a:rPr lang="en-US" sz="1400" dirty="0" err="1"/>
              <a:t>ise</a:t>
            </a:r>
            <a:r>
              <a:rPr lang="en-US" sz="1400" dirty="0"/>
              <a:t> </a:t>
            </a:r>
            <a:r>
              <a:rPr lang="en-US" sz="1400" dirty="0" err="1"/>
              <a:t>mümkün</a:t>
            </a:r>
            <a:r>
              <a:rPr lang="en-US" sz="1400" dirty="0"/>
              <a:t> </a:t>
            </a:r>
            <a:r>
              <a:rPr lang="en-US" sz="1400" dirty="0" err="1"/>
              <a:t>olduğunca</a:t>
            </a:r>
            <a:r>
              <a:rPr lang="en-US" sz="1400" dirty="0"/>
              <a:t> </a:t>
            </a:r>
            <a:r>
              <a:rPr lang="en-US" sz="1400" dirty="0" err="1"/>
              <a:t>toplu</a:t>
            </a:r>
            <a:r>
              <a:rPr lang="en-US" sz="1400" dirty="0"/>
              <a:t> </a:t>
            </a:r>
            <a:r>
              <a:rPr lang="en-US" sz="1400" dirty="0" err="1"/>
              <a:t>taşıma</a:t>
            </a:r>
            <a:r>
              <a:rPr lang="en-US" sz="1400" dirty="0"/>
              <a:t> </a:t>
            </a:r>
            <a:r>
              <a:rPr lang="en-US" sz="1400" dirty="0" err="1"/>
              <a:t>kullanmaya</a:t>
            </a:r>
            <a:r>
              <a:rPr lang="en-US" sz="1400" dirty="0"/>
              <a:t> </a:t>
            </a:r>
            <a:r>
              <a:rPr lang="en-US" sz="1400" dirty="0" err="1"/>
              <a:t>teşvik</a:t>
            </a:r>
            <a:r>
              <a:rPr lang="en-US" sz="1400" dirty="0"/>
              <a:t> </a:t>
            </a:r>
            <a:r>
              <a:rPr lang="en-US" sz="1400" dirty="0" err="1"/>
              <a:t>ediyoruz</a:t>
            </a:r>
            <a:r>
              <a:rPr lang="en-US" sz="1400" dirty="0"/>
              <a:t>. </a:t>
            </a:r>
          </a:p>
          <a:p>
            <a:pPr marL="285750" indent="-285750" defTabSz="914400">
              <a:lnSpc>
                <a:spcPct val="110000"/>
              </a:lnSpc>
              <a:spcBef>
                <a:spcPts val="1000"/>
              </a:spcBef>
              <a:buClr>
                <a:schemeClr val="accent1"/>
              </a:buClr>
              <a:buSzPct val="100000"/>
              <a:buFont typeface="Arial" panose="020B0604020202020204" pitchFamily="34" charset="0"/>
              <a:buChar char="•"/>
            </a:pPr>
            <a:r>
              <a:rPr lang="en-US" sz="1400" dirty="0" err="1"/>
              <a:t>Otelimizde</a:t>
            </a:r>
            <a:r>
              <a:rPr lang="en-US" sz="1400" dirty="0"/>
              <a:t>  </a:t>
            </a:r>
            <a:r>
              <a:rPr lang="en-US" sz="1400" dirty="0" err="1"/>
              <a:t>elektrik</a:t>
            </a:r>
            <a:r>
              <a:rPr lang="en-US" sz="1400" dirty="0"/>
              <a:t> </a:t>
            </a:r>
            <a:r>
              <a:rPr lang="en-US" sz="1400" dirty="0" err="1"/>
              <a:t>tasarrufu</a:t>
            </a:r>
            <a:r>
              <a:rPr lang="en-US" sz="1400" dirty="0"/>
              <a:t> </a:t>
            </a:r>
            <a:r>
              <a:rPr lang="en-US" sz="1400" dirty="0" err="1"/>
              <a:t>sağlamak</a:t>
            </a:r>
            <a:r>
              <a:rPr lang="en-US" sz="1400" dirty="0"/>
              <a:t> </a:t>
            </a:r>
            <a:r>
              <a:rPr lang="en-US" sz="1400" dirty="0" err="1"/>
              <a:t>için</a:t>
            </a:r>
            <a:r>
              <a:rPr lang="en-US" sz="1400" dirty="0"/>
              <a:t> </a:t>
            </a:r>
            <a:r>
              <a:rPr lang="en-US" sz="1400" dirty="0" err="1"/>
              <a:t>alınan</a:t>
            </a:r>
            <a:r>
              <a:rPr lang="en-US" sz="1400" dirty="0"/>
              <a:t> </a:t>
            </a:r>
            <a:r>
              <a:rPr lang="en-US" sz="1400" dirty="0" err="1"/>
              <a:t>tüm</a:t>
            </a:r>
            <a:r>
              <a:rPr lang="en-US" sz="1400" dirty="0"/>
              <a:t> </a:t>
            </a:r>
            <a:r>
              <a:rPr lang="en-US" sz="1400" dirty="0" err="1"/>
              <a:t>elektrikli</a:t>
            </a:r>
            <a:r>
              <a:rPr lang="en-US" sz="1400" dirty="0"/>
              <a:t> </a:t>
            </a:r>
            <a:r>
              <a:rPr lang="en-US" sz="1400" dirty="0" err="1"/>
              <a:t>aletlerin</a:t>
            </a:r>
            <a:r>
              <a:rPr lang="en-US" sz="1400" dirty="0"/>
              <a:t> </a:t>
            </a:r>
            <a:r>
              <a:rPr lang="en-US" sz="1400" dirty="0" err="1"/>
              <a:t>enerji</a:t>
            </a:r>
            <a:r>
              <a:rPr lang="en-US" sz="1400" dirty="0"/>
              <a:t> </a:t>
            </a:r>
            <a:r>
              <a:rPr lang="en-US" sz="1400" dirty="0" err="1"/>
              <a:t>tasarruflu</a:t>
            </a:r>
            <a:r>
              <a:rPr lang="en-US" sz="1400" dirty="0"/>
              <a:t> </a:t>
            </a:r>
            <a:r>
              <a:rPr lang="en-US" sz="1400" dirty="0" err="1"/>
              <a:t>olmasına</a:t>
            </a:r>
            <a:r>
              <a:rPr lang="en-US" sz="1400" dirty="0"/>
              <a:t> </a:t>
            </a:r>
            <a:r>
              <a:rPr lang="en-US" sz="1400" dirty="0" err="1"/>
              <a:t>özen</a:t>
            </a:r>
            <a:r>
              <a:rPr lang="en-US" sz="1400" dirty="0"/>
              <a:t> </a:t>
            </a:r>
            <a:r>
              <a:rPr lang="en-US" sz="1400" dirty="0" err="1"/>
              <a:t>göstermekteyiz</a:t>
            </a:r>
            <a:r>
              <a:rPr lang="en-US" sz="1400" dirty="0"/>
              <a:t>. </a:t>
            </a:r>
            <a:r>
              <a:rPr lang="en-US" sz="1400" dirty="0" err="1"/>
              <a:t>Personellerimize</a:t>
            </a:r>
            <a:r>
              <a:rPr lang="en-US" sz="1400" dirty="0"/>
              <a:t> </a:t>
            </a:r>
            <a:r>
              <a:rPr lang="en-US" sz="1400" dirty="0" err="1"/>
              <a:t>eğitimler</a:t>
            </a:r>
            <a:r>
              <a:rPr lang="en-US" sz="1400" dirty="0"/>
              <a:t> </a:t>
            </a:r>
            <a:r>
              <a:rPr lang="en-US" sz="1400" dirty="0" err="1"/>
              <a:t>vererek</a:t>
            </a:r>
            <a:r>
              <a:rPr lang="en-US" sz="1400" dirty="0"/>
              <a:t> </a:t>
            </a:r>
            <a:r>
              <a:rPr lang="en-US" sz="1400" dirty="0" err="1"/>
              <a:t>ve</a:t>
            </a:r>
            <a:r>
              <a:rPr lang="en-US" sz="1400" dirty="0"/>
              <a:t> </a:t>
            </a:r>
            <a:r>
              <a:rPr lang="en-US" sz="1400" dirty="0" err="1"/>
              <a:t>tasarruf</a:t>
            </a:r>
            <a:r>
              <a:rPr lang="en-US" sz="1400" dirty="0"/>
              <a:t> </a:t>
            </a:r>
            <a:r>
              <a:rPr lang="en-US" sz="1400" dirty="0" err="1"/>
              <a:t>toplantılarında</a:t>
            </a:r>
            <a:r>
              <a:rPr lang="en-US" sz="1400" dirty="0"/>
              <a:t> </a:t>
            </a:r>
            <a:r>
              <a:rPr lang="en-US" sz="1400" dirty="0" err="1"/>
              <a:t>alınan</a:t>
            </a:r>
            <a:r>
              <a:rPr lang="en-US" sz="1400" dirty="0"/>
              <a:t> </a:t>
            </a:r>
            <a:r>
              <a:rPr lang="en-US" sz="1400" dirty="0" err="1"/>
              <a:t>kararlarla</a:t>
            </a:r>
            <a:r>
              <a:rPr lang="en-US" sz="1400" dirty="0"/>
              <a:t> </a:t>
            </a:r>
            <a:r>
              <a:rPr lang="en-US" sz="1400" dirty="0" err="1"/>
              <a:t>ilgili</a:t>
            </a:r>
            <a:r>
              <a:rPr lang="en-US" sz="1400" dirty="0"/>
              <a:t> </a:t>
            </a:r>
            <a:r>
              <a:rPr lang="en-US" sz="1400" dirty="0" err="1"/>
              <a:t>bilgilendirerek</a:t>
            </a:r>
            <a:r>
              <a:rPr lang="en-US" sz="1400" dirty="0"/>
              <a:t> </a:t>
            </a:r>
            <a:r>
              <a:rPr lang="en-US" sz="1400" dirty="0" err="1"/>
              <a:t>yaptığımız</a:t>
            </a:r>
            <a:r>
              <a:rPr lang="en-US" sz="1400" dirty="0"/>
              <a:t> </a:t>
            </a:r>
            <a:r>
              <a:rPr lang="en-US" sz="1400" dirty="0" err="1"/>
              <a:t>çalışmaların</a:t>
            </a:r>
            <a:r>
              <a:rPr lang="en-US" sz="1400" dirty="0"/>
              <a:t> </a:t>
            </a:r>
            <a:r>
              <a:rPr lang="en-US" sz="1400" dirty="0" err="1"/>
              <a:t>sürdürülebilirliğini</a:t>
            </a:r>
            <a:r>
              <a:rPr lang="en-US" sz="1400" dirty="0"/>
              <a:t> </a:t>
            </a:r>
            <a:r>
              <a:rPr lang="en-US" sz="1400" dirty="0" err="1"/>
              <a:t>sağlamaktayız</a:t>
            </a:r>
            <a:r>
              <a:rPr lang="en-US" sz="1400" dirty="0"/>
              <a:t>. </a:t>
            </a:r>
            <a:r>
              <a:rPr lang="en-US" sz="1400" dirty="0" err="1"/>
              <a:t>Hedefimiz</a:t>
            </a:r>
            <a:r>
              <a:rPr lang="en-US" sz="1400" dirty="0"/>
              <a:t> </a:t>
            </a:r>
            <a:r>
              <a:rPr lang="en-US" sz="1400" dirty="0" err="1"/>
              <a:t>çalışmalarımızı</a:t>
            </a:r>
            <a:r>
              <a:rPr lang="en-US" sz="1400" dirty="0"/>
              <a:t> </a:t>
            </a:r>
            <a:r>
              <a:rPr lang="en-US" sz="1400" dirty="0" err="1"/>
              <a:t>devam</a:t>
            </a:r>
            <a:r>
              <a:rPr lang="en-US" sz="1400" dirty="0"/>
              <a:t> </a:t>
            </a:r>
            <a:r>
              <a:rPr lang="en-US" sz="1400" dirty="0" err="1"/>
              <a:t>ettirerek</a:t>
            </a:r>
            <a:r>
              <a:rPr lang="en-US" sz="1400" dirty="0"/>
              <a:t> </a:t>
            </a:r>
            <a:r>
              <a:rPr lang="en-US" sz="1400" dirty="0" err="1"/>
              <a:t>personel</a:t>
            </a:r>
            <a:r>
              <a:rPr lang="en-US" sz="1400" dirty="0"/>
              <a:t> </a:t>
            </a:r>
            <a:r>
              <a:rPr lang="en-US" sz="1400" dirty="0" err="1"/>
              <a:t>bilincimizi</a:t>
            </a:r>
            <a:r>
              <a:rPr lang="en-US" sz="1400" dirty="0"/>
              <a:t> </a:t>
            </a:r>
            <a:r>
              <a:rPr lang="en-US" sz="1400" dirty="0" err="1"/>
              <a:t>en</a:t>
            </a:r>
            <a:r>
              <a:rPr lang="en-US" sz="1400" dirty="0"/>
              <a:t> </a:t>
            </a:r>
            <a:r>
              <a:rPr lang="en-US" sz="1400" dirty="0" err="1"/>
              <a:t>üst</a:t>
            </a:r>
            <a:r>
              <a:rPr lang="en-US" sz="1400" dirty="0"/>
              <a:t> </a:t>
            </a:r>
            <a:r>
              <a:rPr lang="en-US" sz="1400" dirty="0" err="1"/>
              <a:t>düzeye</a:t>
            </a:r>
            <a:r>
              <a:rPr lang="en-US" sz="1400" dirty="0"/>
              <a:t> </a:t>
            </a:r>
            <a:r>
              <a:rPr lang="en-US" sz="1400" dirty="0" err="1"/>
              <a:t>çıkarmak</a:t>
            </a:r>
            <a:r>
              <a:rPr lang="en-US" sz="1400" dirty="0"/>
              <a:t> </a:t>
            </a:r>
            <a:r>
              <a:rPr lang="en-US" sz="1400" dirty="0" err="1"/>
              <a:t>ve</a:t>
            </a:r>
            <a:r>
              <a:rPr lang="en-US" sz="1400" dirty="0"/>
              <a:t> </a:t>
            </a:r>
            <a:r>
              <a:rPr lang="en-US" sz="1400" dirty="0" err="1"/>
              <a:t>enerji</a:t>
            </a:r>
            <a:r>
              <a:rPr lang="en-US" sz="1400" dirty="0"/>
              <a:t> </a:t>
            </a:r>
            <a:r>
              <a:rPr lang="en-US" sz="1400" dirty="0" err="1"/>
              <a:t>tüketimini</a:t>
            </a:r>
            <a:r>
              <a:rPr lang="en-US" sz="1400" dirty="0"/>
              <a:t> </a:t>
            </a:r>
            <a:r>
              <a:rPr lang="en-US" sz="1400" dirty="0" err="1"/>
              <a:t>minimuma</a:t>
            </a:r>
            <a:r>
              <a:rPr lang="en-US" sz="1400" dirty="0"/>
              <a:t> </a:t>
            </a:r>
            <a:r>
              <a:rPr lang="en-US" sz="1400" dirty="0" err="1"/>
              <a:t>indirmektir</a:t>
            </a:r>
            <a:r>
              <a:rPr lang="en-US" sz="1400" dirty="0"/>
              <a:t>. </a:t>
            </a:r>
          </a:p>
          <a:p>
            <a:pPr defTabSz="914400">
              <a:lnSpc>
                <a:spcPct val="110000"/>
              </a:lnSpc>
              <a:spcBef>
                <a:spcPts val="1000"/>
              </a:spcBef>
              <a:buClr>
                <a:schemeClr val="accent1"/>
              </a:buClr>
              <a:buSzPct val="100000"/>
            </a:pPr>
            <a:br>
              <a:rPr lang="en-US" sz="1400" b="0" i="1" dirty="0"/>
            </a:br>
            <a:endParaRPr lang="en-US" sz="1400" b="0" i="1" dirty="0"/>
          </a:p>
        </p:txBody>
      </p:sp>
    </p:spTree>
    <p:extLst>
      <p:ext uri="{BB962C8B-B14F-4D97-AF65-F5344CB8AC3E}">
        <p14:creationId xmlns:p14="http://schemas.microsoft.com/office/powerpoint/2010/main" val="4921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object 4"/>
          <p:cNvSpPr txBox="1"/>
          <p:nvPr/>
        </p:nvSpPr>
        <p:spPr>
          <a:xfrm>
            <a:off x="5174343" y="278070"/>
            <a:ext cx="6034827" cy="6075123"/>
          </a:xfrm>
          <a:prstGeom prst="rect">
            <a:avLst/>
          </a:prstGeom>
        </p:spPr>
        <p:txBody>
          <a:bodyPr vert="horz" lIns="91440" tIns="45720" rIns="91440" bIns="45720" rtlCol="0" anchor="t">
            <a:noAutofit/>
          </a:bodyPr>
          <a:lstStyle/>
          <a:p>
            <a:pPr marL="12700" indent="-228600" defTabSz="914400">
              <a:lnSpc>
                <a:spcPct val="120000"/>
              </a:lnSpc>
              <a:spcBef>
                <a:spcPts val="100"/>
              </a:spcBef>
              <a:buClr>
                <a:schemeClr val="accent1"/>
              </a:buClr>
              <a:buSzPct val="100000"/>
              <a:buFont typeface="Arial" panose="020B0604020202020204" pitchFamily="34" charset="0"/>
              <a:buChar char="•"/>
            </a:pPr>
            <a:r>
              <a:rPr lang="en-US" sz="1600" dirty="0" err="1"/>
              <a:t>Misafirlerimizin</a:t>
            </a:r>
            <a:r>
              <a:rPr lang="en-US" sz="1600" dirty="0"/>
              <a:t> </a:t>
            </a:r>
            <a:r>
              <a:rPr lang="en-US" sz="1600" dirty="0" err="1"/>
              <a:t>konforundan</a:t>
            </a:r>
            <a:r>
              <a:rPr lang="en-US" sz="1600" dirty="0"/>
              <a:t> </a:t>
            </a:r>
            <a:r>
              <a:rPr lang="en-US" sz="1600" dirty="0" err="1"/>
              <a:t>taviz</a:t>
            </a:r>
            <a:r>
              <a:rPr lang="en-US" sz="1600" dirty="0"/>
              <a:t> </a:t>
            </a:r>
            <a:r>
              <a:rPr lang="en-US" sz="1600" dirty="0" err="1"/>
              <a:t>vermeden</a:t>
            </a:r>
            <a:r>
              <a:rPr lang="en-US" sz="1600" dirty="0"/>
              <a:t> </a:t>
            </a:r>
            <a:r>
              <a:rPr lang="en-US" sz="1600" dirty="0" err="1"/>
              <a:t>personelimizi</a:t>
            </a:r>
            <a:r>
              <a:rPr lang="en-US" sz="1600" dirty="0"/>
              <a:t> </a:t>
            </a:r>
            <a:r>
              <a:rPr lang="en-US" sz="1600" dirty="0" err="1"/>
              <a:t>eğiterek</a:t>
            </a:r>
            <a:r>
              <a:rPr lang="en-US" sz="1600" dirty="0"/>
              <a:t> </a:t>
            </a:r>
            <a:r>
              <a:rPr lang="en-US" sz="1600" dirty="0" err="1"/>
              <a:t>ve</a:t>
            </a:r>
            <a:r>
              <a:rPr lang="en-US" sz="1600" dirty="0"/>
              <a:t> </a:t>
            </a:r>
            <a:r>
              <a:rPr lang="en-US" sz="1600" dirty="0" err="1"/>
              <a:t>misafir</a:t>
            </a:r>
            <a:r>
              <a:rPr lang="en-US" sz="1600" dirty="0"/>
              <a:t> </a:t>
            </a:r>
            <a:r>
              <a:rPr lang="en-US" sz="1600" dirty="0" err="1"/>
              <a:t>odalarına</a:t>
            </a:r>
            <a:r>
              <a:rPr lang="en-US" sz="1600" dirty="0"/>
              <a:t> </a:t>
            </a:r>
            <a:r>
              <a:rPr lang="en-US" sz="1600" dirty="0" err="1"/>
              <a:t>bıraktığımız</a:t>
            </a:r>
            <a:r>
              <a:rPr lang="en-US" sz="1600" dirty="0"/>
              <a:t> </a:t>
            </a:r>
            <a:r>
              <a:rPr lang="en-US" sz="1600" dirty="0" err="1"/>
              <a:t>çevre</a:t>
            </a:r>
            <a:r>
              <a:rPr lang="en-US" sz="1600" dirty="0"/>
              <a:t> </a:t>
            </a:r>
            <a:r>
              <a:rPr lang="en-US" sz="1600" dirty="0" err="1"/>
              <a:t>broşürlerindeki</a:t>
            </a:r>
            <a:r>
              <a:rPr lang="en-US" sz="1600" dirty="0"/>
              <a:t> </a:t>
            </a:r>
            <a:r>
              <a:rPr lang="en-US" sz="1600" dirty="0" err="1"/>
              <a:t>bilgilendirmeler</a:t>
            </a:r>
            <a:r>
              <a:rPr lang="en-US" sz="1600" dirty="0"/>
              <a:t> </a:t>
            </a:r>
            <a:r>
              <a:rPr lang="en-US" sz="1600" dirty="0" err="1"/>
              <a:t>ile</a:t>
            </a:r>
            <a:r>
              <a:rPr lang="en-US" sz="1600" dirty="0"/>
              <a:t> </a:t>
            </a:r>
            <a:r>
              <a:rPr lang="en-US" sz="1600" dirty="0" err="1"/>
              <a:t>su</a:t>
            </a:r>
            <a:r>
              <a:rPr lang="en-US" sz="1600" dirty="0"/>
              <a:t> </a:t>
            </a:r>
            <a:r>
              <a:rPr lang="en-US" sz="1600" dirty="0" err="1"/>
              <a:t>tasarrufu</a:t>
            </a:r>
            <a:r>
              <a:rPr lang="en-US" sz="1600" dirty="0"/>
              <a:t> </a:t>
            </a:r>
            <a:r>
              <a:rPr lang="en-US" sz="1600" dirty="0" err="1"/>
              <a:t>konusuna</a:t>
            </a:r>
            <a:r>
              <a:rPr lang="en-US" sz="1600" dirty="0"/>
              <a:t> </a:t>
            </a:r>
            <a:r>
              <a:rPr lang="en-US" sz="1600" dirty="0" err="1"/>
              <a:t>dikkat</a:t>
            </a:r>
            <a:r>
              <a:rPr lang="en-US" sz="1600" dirty="0"/>
              <a:t> </a:t>
            </a:r>
            <a:r>
              <a:rPr lang="en-US" sz="1600" dirty="0" err="1"/>
              <a:t>çekmekteyiz</a:t>
            </a:r>
            <a:r>
              <a:rPr lang="en-US" sz="1600" dirty="0"/>
              <a:t>. </a:t>
            </a:r>
            <a:r>
              <a:rPr lang="en-US" sz="1600" dirty="0" err="1"/>
              <a:t>Tüm</a:t>
            </a:r>
            <a:r>
              <a:rPr lang="en-US" sz="1600" dirty="0"/>
              <a:t> </a:t>
            </a:r>
            <a:r>
              <a:rPr lang="en-US" sz="1600" dirty="0" err="1"/>
              <a:t>perlatör</a:t>
            </a:r>
            <a:r>
              <a:rPr lang="en-US" sz="1600" dirty="0"/>
              <a:t> </a:t>
            </a:r>
            <a:r>
              <a:rPr lang="en-US" sz="1600" dirty="0" err="1"/>
              <a:t>ve</a:t>
            </a:r>
            <a:r>
              <a:rPr lang="en-US" sz="1600" dirty="0"/>
              <a:t> </a:t>
            </a:r>
            <a:r>
              <a:rPr lang="en-US" sz="1600" dirty="0" err="1"/>
              <a:t>duş</a:t>
            </a:r>
            <a:r>
              <a:rPr lang="en-US" sz="1600" dirty="0"/>
              <a:t> </a:t>
            </a:r>
            <a:r>
              <a:rPr lang="en-US" sz="1600" dirty="0" err="1"/>
              <a:t>başlıklarının</a:t>
            </a:r>
            <a:r>
              <a:rPr lang="en-US" sz="1600" dirty="0"/>
              <a:t> </a:t>
            </a:r>
            <a:r>
              <a:rPr lang="en-US" sz="1600" dirty="0" err="1"/>
              <a:t>debisi</a:t>
            </a:r>
            <a:r>
              <a:rPr lang="en-US" sz="1600" dirty="0"/>
              <a:t> </a:t>
            </a:r>
            <a:r>
              <a:rPr lang="en-US" sz="1600" dirty="0" err="1"/>
              <a:t>özel</a:t>
            </a:r>
            <a:r>
              <a:rPr lang="en-US" sz="1600" dirty="0"/>
              <a:t> </a:t>
            </a:r>
            <a:r>
              <a:rPr lang="en-US" sz="1600" dirty="0" err="1"/>
              <a:t>olarak</a:t>
            </a:r>
            <a:r>
              <a:rPr lang="en-US" sz="1600" dirty="0"/>
              <a:t> </a:t>
            </a:r>
            <a:r>
              <a:rPr lang="en-US" sz="1600" dirty="0" err="1"/>
              <a:t>ayarlanarak</a:t>
            </a:r>
            <a:r>
              <a:rPr lang="en-US" sz="1600" dirty="0"/>
              <a:t> </a:t>
            </a:r>
            <a:r>
              <a:rPr lang="en-US" sz="1600" dirty="0" err="1"/>
              <a:t>gereksiz</a:t>
            </a:r>
            <a:r>
              <a:rPr lang="en-US" sz="1600" dirty="0"/>
              <a:t> </a:t>
            </a:r>
            <a:r>
              <a:rPr lang="en-US" sz="1600" dirty="0" err="1"/>
              <a:t>su</a:t>
            </a:r>
            <a:r>
              <a:rPr lang="en-US" sz="1600" dirty="0"/>
              <a:t> </a:t>
            </a:r>
            <a:r>
              <a:rPr lang="en-US" sz="1600" dirty="0" err="1"/>
              <a:t>tüketiminin</a:t>
            </a:r>
            <a:r>
              <a:rPr lang="en-US" sz="1600" dirty="0"/>
              <a:t> </a:t>
            </a:r>
            <a:r>
              <a:rPr lang="en-US" sz="1600" dirty="0" err="1"/>
              <a:t>önüne</a:t>
            </a:r>
            <a:r>
              <a:rPr lang="en-US" sz="1600" dirty="0"/>
              <a:t> </a:t>
            </a:r>
            <a:r>
              <a:rPr lang="en-US" sz="1600" dirty="0" err="1"/>
              <a:t>geçilmiştir</a:t>
            </a:r>
            <a:r>
              <a:rPr lang="en-US" sz="1600" dirty="0"/>
              <a:t>. </a:t>
            </a:r>
          </a:p>
          <a:p>
            <a:pPr marL="12700" indent="-228600" defTabSz="914400">
              <a:lnSpc>
                <a:spcPct val="120000"/>
              </a:lnSpc>
              <a:spcBef>
                <a:spcPts val="100"/>
              </a:spcBef>
              <a:buClr>
                <a:schemeClr val="accent1"/>
              </a:buClr>
              <a:buSzPct val="100000"/>
              <a:buFont typeface="Arial" panose="020B0604020202020204" pitchFamily="34" charset="0"/>
              <a:buChar char="•"/>
            </a:pPr>
            <a:r>
              <a:rPr lang="en-US" sz="1600" dirty="0" err="1"/>
              <a:t>Yerel</a:t>
            </a:r>
            <a:r>
              <a:rPr lang="en-US" sz="1600" dirty="0"/>
              <a:t> </a:t>
            </a:r>
            <a:r>
              <a:rPr lang="en-US" sz="1600" dirty="0" err="1"/>
              <a:t>yönetimlerle</a:t>
            </a:r>
            <a:r>
              <a:rPr lang="en-US" sz="1600" dirty="0"/>
              <a:t> </a:t>
            </a:r>
            <a:r>
              <a:rPr lang="en-US" sz="1600" dirty="0" err="1"/>
              <a:t>yaptığımız</a:t>
            </a:r>
            <a:r>
              <a:rPr lang="en-US" sz="1600" dirty="0"/>
              <a:t> </a:t>
            </a:r>
            <a:r>
              <a:rPr lang="en-US" sz="1600" dirty="0" err="1"/>
              <a:t>farkındalık</a:t>
            </a:r>
            <a:r>
              <a:rPr lang="en-US" sz="1600" dirty="0"/>
              <a:t> </a:t>
            </a:r>
            <a:r>
              <a:rPr lang="en-US" sz="1600" dirty="0" err="1"/>
              <a:t>organizasyonlarını</a:t>
            </a:r>
            <a:r>
              <a:rPr lang="en-US" sz="1600" dirty="0"/>
              <a:t> </a:t>
            </a:r>
            <a:r>
              <a:rPr lang="en-US" sz="1600" dirty="0" err="1"/>
              <a:t>arttırmayı</a:t>
            </a:r>
            <a:r>
              <a:rPr lang="en-US" sz="1600" dirty="0"/>
              <a:t> </a:t>
            </a:r>
            <a:r>
              <a:rPr lang="en-US" sz="1600" dirty="0" err="1"/>
              <a:t>hedefliyoruz</a:t>
            </a:r>
            <a:r>
              <a:rPr lang="en-US" sz="1600" dirty="0"/>
              <a:t>.</a:t>
            </a:r>
            <a:endParaRPr lang="en-US" sz="1600" spc="-5" dirty="0"/>
          </a:p>
          <a:p>
            <a:pPr marL="12700" indent="-228600" defTabSz="914400">
              <a:lnSpc>
                <a:spcPct val="120000"/>
              </a:lnSpc>
              <a:spcBef>
                <a:spcPts val="100"/>
              </a:spcBef>
              <a:buClr>
                <a:schemeClr val="accent1"/>
              </a:buClr>
              <a:buSzPct val="100000"/>
              <a:buFont typeface="Arial" panose="020B0604020202020204" pitchFamily="34" charset="0"/>
              <a:buChar char="•"/>
            </a:pPr>
            <a:r>
              <a:rPr lang="en-US" sz="1600" spc="-5" dirty="0" err="1"/>
              <a:t>Paydaşlarla</a:t>
            </a:r>
            <a:r>
              <a:rPr lang="en-US" sz="1600" spc="-5" dirty="0"/>
              <a:t> </a:t>
            </a:r>
            <a:r>
              <a:rPr lang="en-US" sz="1600" spc="-5" dirty="0" err="1"/>
              <a:t>iletişimin</a:t>
            </a:r>
            <a:r>
              <a:rPr lang="en-US" sz="1600" spc="-20" dirty="0"/>
              <a:t> </a:t>
            </a:r>
            <a:r>
              <a:rPr lang="en-US" sz="1600" spc="-5" dirty="0" err="1"/>
              <a:t>geliştirilmesi</a:t>
            </a:r>
            <a:endParaRPr lang="en-US" sz="1600" dirty="0"/>
          </a:p>
          <a:p>
            <a:pPr marL="12700" marR="5080" indent="-228600" defTabSz="914400">
              <a:lnSpc>
                <a:spcPct val="120000"/>
              </a:lnSpc>
              <a:spcBef>
                <a:spcPts val="1000"/>
              </a:spcBef>
              <a:buClr>
                <a:schemeClr val="accent1"/>
              </a:buClr>
              <a:buSzPct val="100000"/>
              <a:buFont typeface="Arial" panose="020B0604020202020204" pitchFamily="34" charset="0"/>
              <a:buChar char="•"/>
            </a:pPr>
            <a:r>
              <a:rPr lang="en-US" sz="1600" spc="-5" dirty="0" err="1"/>
              <a:t>Paydaşlara</a:t>
            </a:r>
            <a:r>
              <a:rPr lang="en-US" sz="1600" spc="-5" dirty="0"/>
              <a:t> </a:t>
            </a:r>
            <a:r>
              <a:rPr lang="en-US" sz="1600" spc="-5" dirty="0" err="1"/>
              <a:t>sürdürülebilirlik</a:t>
            </a:r>
            <a:r>
              <a:rPr lang="en-US" sz="1600" spc="-5" dirty="0"/>
              <a:t>  </a:t>
            </a:r>
            <a:r>
              <a:rPr lang="en-US" sz="1600" spc="-5" dirty="0" err="1"/>
              <a:t>çalışmalarımızın</a:t>
            </a:r>
            <a:r>
              <a:rPr lang="en-US" sz="1600" spc="-5" dirty="0"/>
              <a:t> </a:t>
            </a:r>
            <a:r>
              <a:rPr lang="en-US" sz="1600" spc="-5" dirty="0" err="1"/>
              <a:t>daha</a:t>
            </a:r>
            <a:r>
              <a:rPr lang="en-US" sz="1600" spc="-5" dirty="0"/>
              <a:t> </a:t>
            </a:r>
            <a:r>
              <a:rPr lang="en-US" sz="1600" spc="-5" dirty="0" err="1"/>
              <a:t>etkin</a:t>
            </a:r>
            <a:r>
              <a:rPr lang="en-US" sz="1600" spc="-5" dirty="0"/>
              <a:t> </a:t>
            </a:r>
            <a:r>
              <a:rPr lang="en-US" sz="1600" spc="-5" dirty="0" err="1"/>
              <a:t>bir</a:t>
            </a:r>
            <a:r>
              <a:rPr lang="en-US" sz="1600" spc="-5" dirty="0"/>
              <a:t> </a:t>
            </a:r>
            <a:r>
              <a:rPr lang="en-US" sz="1600" spc="-5" dirty="0" err="1"/>
              <a:t>şekilde</a:t>
            </a:r>
            <a:r>
              <a:rPr lang="en-US" sz="1600" spc="-5" dirty="0"/>
              <a:t>  </a:t>
            </a:r>
            <a:r>
              <a:rPr lang="en-US" sz="1600" spc="-5" dirty="0" err="1"/>
              <a:t>paylaşılması</a:t>
            </a:r>
            <a:r>
              <a:rPr lang="en-US" sz="1600" spc="-5" dirty="0"/>
              <a:t> </a:t>
            </a:r>
            <a:r>
              <a:rPr lang="en-US" sz="1600" spc="-5" dirty="0" err="1"/>
              <a:t>için</a:t>
            </a:r>
            <a:r>
              <a:rPr lang="en-US" sz="1600" spc="-5" dirty="0"/>
              <a:t> </a:t>
            </a:r>
            <a:r>
              <a:rPr lang="en-US" sz="1600" spc="-5" dirty="0" err="1"/>
              <a:t>yöntemler</a:t>
            </a:r>
            <a:r>
              <a:rPr lang="en-US" sz="1600" spc="-80" dirty="0"/>
              <a:t> </a:t>
            </a:r>
            <a:r>
              <a:rPr lang="en-US" sz="1600" spc="-5" dirty="0" err="1"/>
              <a:t>geliştirilmesi</a:t>
            </a:r>
            <a:endParaRPr lang="en-US" sz="1600" dirty="0"/>
          </a:p>
          <a:p>
            <a:pPr marL="12700" marR="1090930" indent="-228600" defTabSz="914400">
              <a:lnSpc>
                <a:spcPct val="120000"/>
              </a:lnSpc>
              <a:spcBef>
                <a:spcPts val="1000"/>
              </a:spcBef>
              <a:buClr>
                <a:schemeClr val="accent1"/>
              </a:buClr>
              <a:buSzPct val="100000"/>
              <a:buFont typeface="Arial" panose="020B0604020202020204" pitchFamily="34" charset="0"/>
              <a:buChar char="•"/>
            </a:pPr>
            <a:r>
              <a:rPr lang="en-US" sz="1600" spc="-5" dirty="0"/>
              <a:t>Veri </a:t>
            </a:r>
            <a:r>
              <a:rPr lang="en-US" sz="1600" spc="-5" dirty="0" err="1"/>
              <a:t>Toplama</a:t>
            </a:r>
            <a:r>
              <a:rPr lang="en-US" sz="1600" spc="-5" dirty="0"/>
              <a:t> </a:t>
            </a:r>
            <a:r>
              <a:rPr lang="en-US" sz="1600" spc="-5" dirty="0" err="1"/>
              <a:t>süreçlerinde</a:t>
            </a:r>
            <a:r>
              <a:rPr lang="en-US" sz="1600" spc="-5" dirty="0"/>
              <a:t>  </a:t>
            </a:r>
            <a:r>
              <a:rPr lang="en-US" sz="1600" spc="-5" dirty="0" err="1"/>
              <a:t>optimizasyon</a:t>
            </a:r>
            <a:endParaRPr lang="en-US" sz="1600" dirty="0"/>
          </a:p>
          <a:p>
            <a:pPr marL="12700" marR="89535" indent="-228600" defTabSz="914400">
              <a:lnSpc>
                <a:spcPct val="120000"/>
              </a:lnSpc>
              <a:spcBef>
                <a:spcPts val="1000"/>
              </a:spcBef>
              <a:buClr>
                <a:schemeClr val="accent1"/>
              </a:buClr>
              <a:buSzPct val="100000"/>
              <a:buFont typeface="Arial" panose="020B0604020202020204" pitchFamily="34" charset="0"/>
              <a:buChar char="•"/>
            </a:pPr>
            <a:r>
              <a:rPr lang="en-US" sz="1600" spc="-5" dirty="0" err="1"/>
              <a:t>Müşteri</a:t>
            </a:r>
            <a:r>
              <a:rPr lang="en-US" sz="1600" spc="-5" dirty="0"/>
              <a:t> </a:t>
            </a:r>
            <a:r>
              <a:rPr lang="en-US" sz="1600" spc="-5" dirty="0" err="1"/>
              <a:t>memnuniyetleri</a:t>
            </a:r>
            <a:r>
              <a:rPr lang="en-US" sz="1600" spc="-5" dirty="0"/>
              <a:t> </a:t>
            </a:r>
            <a:r>
              <a:rPr lang="en-US" sz="1600" spc="-5" dirty="0" err="1"/>
              <a:t>ile</a:t>
            </a:r>
            <a:r>
              <a:rPr lang="en-US" sz="1600" spc="-5" dirty="0"/>
              <a:t> </a:t>
            </a:r>
            <a:r>
              <a:rPr lang="en-US" sz="1600" spc="-5" dirty="0" err="1"/>
              <a:t>ilgili</a:t>
            </a:r>
            <a:r>
              <a:rPr lang="en-US" sz="1600" spc="-5" dirty="0"/>
              <a:t> </a:t>
            </a:r>
            <a:r>
              <a:rPr lang="en-US" sz="1600" spc="-5" dirty="0" err="1"/>
              <a:t>analizler</a:t>
            </a:r>
            <a:r>
              <a:rPr lang="en-US" sz="1600" spc="-5" dirty="0"/>
              <a:t> </a:t>
            </a:r>
            <a:r>
              <a:rPr lang="en-US" sz="1600" spc="-5" dirty="0" err="1"/>
              <a:t>yapmak</a:t>
            </a:r>
            <a:endParaRPr lang="en-US" sz="1600" spc="-5" dirty="0"/>
          </a:p>
          <a:p>
            <a:pPr marL="12700" marR="89535" indent="-228600" defTabSz="914400">
              <a:lnSpc>
                <a:spcPct val="120000"/>
              </a:lnSpc>
              <a:spcBef>
                <a:spcPts val="1000"/>
              </a:spcBef>
              <a:buClr>
                <a:schemeClr val="accent1"/>
              </a:buClr>
              <a:buSzPct val="100000"/>
              <a:buFont typeface="Arial" panose="020B0604020202020204" pitchFamily="34" charset="0"/>
              <a:buChar char="•"/>
            </a:pPr>
            <a:r>
              <a:rPr lang="en-US" sz="1600" spc="-5" dirty="0" err="1"/>
              <a:t>Otel</a:t>
            </a:r>
            <a:r>
              <a:rPr lang="en-US" sz="1600" spc="-5" dirty="0"/>
              <a:t> </a:t>
            </a:r>
            <a:r>
              <a:rPr lang="en-US" sz="1600" spc="-5" dirty="0" err="1"/>
              <a:t>içerisinde</a:t>
            </a:r>
            <a:r>
              <a:rPr lang="en-US" sz="1600" spc="-5" dirty="0"/>
              <a:t> </a:t>
            </a:r>
            <a:r>
              <a:rPr lang="en-US" sz="1600" spc="-5" dirty="0" err="1"/>
              <a:t>biyoçeşitlilik</a:t>
            </a:r>
            <a:r>
              <a:rPr lang="en-US" sz="1600" spc="-5" dirty="0"/>
              <a:t> </a:t>
            </a:r>
            <a:r>
              <a:rPr lang="en-US" sz="1600" spc="-5" dirty="0" err="1"/>
              <a:t>amaçlı</a:t>
            </a:r>
            <a:r>
              <a:rPr lang="en-US" sz="1600" spc="-5" dirty="0"/>
              <a:t> endemic bitki </a:t>
            </a:r>
            <a:r>
              <a:rPr lang="en-US" sz="1600" spc="-5" dirty="0" err="1"/>
              <a:t>çeşitliliğini</a:t>
            </a:r>
            <a:r>
              <a:rPr lang="en-US" sz="1600" spc="-5" dirty="0"/>
              <a:t> </a:t>
            </a:r>
            <a:r>
              <a:rPr lang="en-US" sz="1600" spc="-5" dirty="0" err="1"/>
              <a:t>arttırmak</a:t>
            </a:r>
            <a:endParaRPr lang="en-US" sz="1600" spc="-5" dirty="0"/>
          </a:p>
          <a:p>
            <a:pPr marL="12700" marR="89535" indent="-228600" defTabSz="914400">
              <a:lnSpc>
                <a:spcPct val="120000"/>
              </a:lnSpc>
              <a:spcBef>
                <a:spcPts val="1000"/>
              </a:spcBef>
              <a:buClr>
                <a:schemeClr val="accent1"/>
              </a:buClr>
              <a:buSzPct val="100000"/>
              <a:buFont typeface="Arial" panose="020B0604020202020204" pitchFamily="34" charset="0"/>
              <a:buChar char="•"/>
            </a:pPr>
            <a:r>
              <a:rPr lang="en-US" sz="1600" spc="-5" dirty="0" err="1"/>
              <a:t>Personel</a:t>
            </a:r>
            <a:r>
              <a:rPr lang="en-US" sz="1600" spc="-5" dirty="0"/>
              <a:t> </a:t>
            </a:r>
            <a:r>
              <a:rPr lang="en-US" sz="1600" spc="-5" dirty="0" err="1"/>
              <a:t>ile</a:t>
            </a:r>
            <a:r>
              <a:rPr lang="en-US" sz="1600" spc="-5" dirty="0"/>
              <a:t> </a:t>
            </a:r>
            <a:r>
              <a:rPr lang="en-US" sz="1600" spc="-5" dirty="0" err="1"/>
              <a:t>birlikte</a:t>
            </a:r>
            <a:r>
              <a:rPr lang="en-US" sz="1600" spc="-5" dirty="0"/>
              <a:t> </a:t>
            </a:r>
            <a:r>
              <a:rPr lang="en-US" sz="1600" spc="-5" dirty="0" err="1"/>
              <a:t>kültürel</a:t>
            </a:r>
            <a:r>
              <a:rPr lang="en-US" sz="1600" spc="-5" dirty="0"/>
              <a:t> </a:t>
            </a:r>
            <a:r>
              <a:rPr lang="en-US" sz="1600" spc="-5" dirty="0" err="1"/>
              <a:t>alan</a:t>
            </a:r>
            <a:r>
              <a:rPr lang="en-US" sz="1600" spc="-5" dirty="0"/>
              <a:t> </a:t>
            </a:r>
            <a:r>
              <a:rPr lang="en-US" sz="1600" spc="-5" dirty="0" err="1"/>
              <a:t>ziyaretleri</a:t>
            </a:r>
            <a:r>
              <a:rPr lang="en-US" sz="1600" spc="-5" dirty="0"/>
              <a:t> </a:t>
            </a:r>
            <a:r>
              <a:rPr lang="en-US" sz="1600" spc="-5" dirty="0" err="1"/>
              <a:t>gerçekleştirmek</a:t>
            </a:r>
            <a:endParaRPr lang="en-US" sz="1600" spc="-5" dirty="0"/>
          </a:p>
          <a:p>
            <a:pPr marL="12700" marR="89535" indent="-228600" defTabSz="914400">
              <a:lnSpc>
                <a:spcPct val="120000"/>
              </a:lnSpc>
              <a:spcBef>
                <a:spcPts val="1000"/>
              </a:spcBef>
              <a:buClr>
                <a:schemeClr val="accent1"/>
              </a:buClr>
              <a:buSzPct val="100000"/>
              <a:buFont typeface="Arial" panose="020B0604020202020204" pitchFamily="34" charset="0"/>
              <a:buChar char="•"/>
            </a:pPr>
            <a:r>
              <a:rPr lang="en-US" sz="1600" spc="-5" dirty="0"/>
              <a:t>Tek </a:t>
            </a:r>
            <a:r>
              <a:rPr lang="en-US" sz="1600" spc="-5" dirty="0" err="1"/>
              <a:t>kullanımlık</a:t>
            </a:r>
            <a:r>
              <a:rPr lang="en-US" sz="1600" spc="-5" dirty="0"/>
              <a:t> </a:t>
            </a:r>
            <a:r>
              <a:rPr lang="en-US" sz="1600" spc="-5" dirty="0" err="1"/>
              <a:t>ürünlerin</a:t>
            </a:r>
            <a:r>
              <a:rPr lang="en-US" sz="1600" spc="-5" dirty="0"/>
              <a:t> </a:t>
            </a:r>
            <a:r>
              <a:rPr lang="en-US" sz="1600" spc="-5" dirty="0" err="1"/>
              <a:t>kullanımını</a:t>
            </a:r>
            <a:r>
              <a:rPr lang="en-US" sz="1600" spc="-5" dirty="0"/>
              <a:t> %5 </a:t>
            </a:r>
            <a:r>
              <a:rPr lang="en-US" sz="1600" spc="-5" dirty="0" err="1"/>
              <a:t>azaltmak</a:t>
            </a:r>
            <a:endParaRPr lang="en-US" sz="1600" dirty="0"/>
          </a:p>
        </p:txBody>
      </p:sp>
      <p:sp>
        <p:nvSpPr>
          <p:cNvPr id="9" name="Dikdörtgen 8"/>
          <p:cNvSpPr/>
          <p:nvPr/>
        </p:nvSpPr>
        <p:spPr>
          <a:xfrm>
            <a:off x="-298962" y="2135016"/>
            <a:ext cx="5193792" cy="1906869"/>
          </a:xfrm>
          <a:prstGeom prst="rect">
            <a:avLst/>
          </a:prstGeom>
        </p:spPr>
        <p:txBody>
          <a:bodyPr wrap="square">
            <a:spAutoFit/>
          </a:bodyPr>
          <a:lstStyle/>
          <a:p>
            <a:pPr algn="ctr">
              <a:lnSpc>
                <a:spcPct val="200000"/>
              </a:lnSpc>
            </a:pPr>
            <a:r>
              <a:rPr lang="en-US" sz="3200" cap="all" spc="-5" dirty="0">
                <a:solidFill>
                  <a:srgbClr val="FFFFFF"/>
                </a:solidFill>
              </a:rPr>
              <a:t>KURUMSAL </a:t>
            </a:r>
            <a:endParaRPr lang="tr-TR" sz="3200" cap="all" spc="-5" dirty="0">
              <a:solidFill>
                <a:srgbClr val="FFFFFF"/>
              </a:solidFill>
            </a:endParaRPr>
          </a:p>
          <a:p>
            <a:pPr algn="ctr">
              <a:lnSpc>
                <a:spcPct val="200000"/>
              </a:lnSpc>
            </a:pPr>
            <a:r>
              <a:rPr lang="en-US" sz="3200" cap="all" spc="-5" dirty="0">
                <a:solidFill>
                  <a:srgbClr val="FFFFFF"/>
                </a:solidFill>
              </a:rPr>
              <a:t>HEDEFLERİMİZ</a:t>
            </a:r>
            <a:endParaRPr lang="tr-TR" sz="3200" dirty="0">
              <a:solidFill>
                <a:schemeClr val="tx1">
                  <a:lumMod val="85000"/>
                </a:schemeClr>
              </a:solidFill>
            </a:endParaRPr>
          </a:p>
        </p:txBody>
      </p:sp>
    </p:spTree>
    <p:extLst>
      <p:ext uri="{BB962C8B-B14F-4D97-AF65-F5344CB8AC3E}">
        <p14:creationId xmlns:p14="http://schemas.microsoft.com/office/powerpoint/2010/main" val="227649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txBox="1">
            <a:spLocks/>
          </p:cNvSpPr>
          <p:nvPr/>
        </p:nvSpPr>
        <p:spPr>
          <a:xfrm>
            <a:off x="1718582" y="2459908"/>
            <a:ext cx="9210675" cy="4584527"/>
          </a:xfrm>
          <a:prstGeom prst="rect">
            <a:avLst/>
          </a:prstGeom>
          <a:effectLst/>
        </p:spPr>
        <p:txBody>
          <a:bodyPr vert="horz" lIns="91440" tIns="45720" rIns="91440" bIns="45720"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150000"/>
              </a:lnSpc>
            </a:pPr>
            <a:r>
              <a:rPr lang="tr-TR" sz="3300" b="1" spc="-5" dirty="0">
                <a:latin typeface="Trebuchet MS"/>
                <a:cs typeface="Trebuchet MS"/>
              </a:rPr>
              <a:t>SÜRDÜREBİLİRLİK </a:t>
            </a:r>
            <a:r>
              <a:rPr lang="tr-TR" sz="3300" b="1" spc="-10" dirty="0">
                <a:latin typeface="Trebuchet MS"/>
                <a:cs typeface="Trebuchet MS"/>
              </a:rPr>
              <a:t>KONUSUNDA </a:t>
            </a:r>
            <a:r>
              <a:rPr lang="tr-TR" sz="3300" b="1" spc="-5" dirty="0">
                <a:latin typeface="Trebuchet MS"/>
                <a:cs typeface="Trebuchet MS"/>
              </a:rPr>
              <a:t>HEDEFLERİMİZE </a:t>
            </a:r>
            <a:r>
              <a:rPr lang="tr-TR" sz="3300" b="1" spc="-10" dirty="0">
                <a:latin typeface="Trebuchet MS"/>
                <a:cs typeface="Trebuchet MS"/>
              </a:rPr>
              <a:t>ULAŞMAK İÇİN </a:t>
            </a:r>
            <a:r>
              <a:rPr lang="tr-TR" sz="3300" b="1" spc="-5" dirty="0">
                <a:latin typeface="Trebuchet MS"/>
                <a:cs typeface="Trebuchet MS"/>
              </a:rPr>
              <a:t>DESTEK VEREN  TÜM ÇALIŞANLARIMIZ VE </a:t>
            </a:r>
            <a:r>
              <a:rPr lang="tr-TR" sz="3300" b="1" spc="-30" dirty="0">
                <a:latin typeface="Trebuchet MS"/>
                <a:cs typeface="Trebuchet MS"/>
              </a:rPr>
              <a:t>PAYDAŞLARIMIZA </a:t>
            </a:r>
            <a:r>
              <a:rPr lang="tr-TR" sz="3300" b="1" spc="-5" dirty="0">
                <a:latin typeface="Trebuchet MS"/>
                <a:cs typeface="Trebuchet MS"/>
              </a:rPr>
              <a:t>TEŞEKKÜR</a:t>
            </a:r>
            <a:r>
              <a:rPr lang="tr-TR" sz="3300" b="1" spc="-110" dirty="0">
                <a:latin typeface="Trebuchet MS"/>
                <a:cs typeface="Trebuchet MS"/>
              </a:rPr>
              <a:t> </a:t>
            </a:r>
            <a:r>
              <a:rPr lang="tr-TR" sz="3300" b="1" spc="-5" dirty="0">
                <a:latin typeface="Trebuchet MS"/>
                <a:cs typeface="Trebuchet MS"/>
              </a:rPr>
              <a:t>EDERİZ.</a:t>
            </a:r>
            <a:br>
              <a:rPr lang="en-US" sz="2800" dirty="0"/>
            </a:br>
            <a:endParaRPr lang="en-US" sz="2800" dirty="0"/>
          </a:p>
        </p:txBody>
      </p:sp>
      <p:pic>
        <p:nvPicPr>
          <p:cNvPr id="4098" name="Picture 2" descr="Ağaoglu My Mountain Uluda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003" y="587828"/>
            <a:ext cx="4198711" cy="166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9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9456" y="329184"/>
            <a:ext cx="5193792" cy="2891754"/>
          </a:xfrm>
          <a:prstGeom prst="rect">
            <a:avLst/>
          </a:prstGeom>
        </p:spPr>
        <p:txBody>
          <a:bodyPr wrap="square">
            <a:spAutoFit/>
          </a:bodyPr>
          <a:lstStyle/>
          <a:p>
            <a:pPr algn="ctr">
              <a:lnSpc>
                <a:spcPct val="200000"/>
              </a:lnSpc>
            </a:pPr>
            <a:r>
              <a:rPr lang="en-US" sz="3200" cap="all" spc="-5" dirty="0">
                <a:solidFill>
                  <a:schemeClr val="tx1">
                    <a:lumMod val="85000"/>
                  </a:schemeClr>
                </a:solidFill>
              </a:rPr>
              <a:t>SÜRDÜRÜLEBİLİRLİK RAPORU</a:t>
            </a:r>
            <a:r>
              <a:rPr lang="en-US" sz="3200" cap="all" spc="-90" dirty="0">
                <a:solidFill>
                  <a:schemeClr val="tx1">
                    <a:lumMod val="85000"/>
                  </a:schemeClr>
                </a:solidFill>
              </a:rPr>
              <a:t> </a:t>
            </a:r>
            <a:br>
              <a:rPr lang="en-US" sz="3200" cap="all" spc="-90" dirty="0">
                <a:solidFill>
                  <a:schemeClr val="tx1">
                    <a:lumMod val="85000"/>
                  </a:schemeClr>
                </a:solidFill>
              </a:rPr>
            </a:br>
            <a:r>
              <a:rPr lang="en-US" sz="3200" cap="all" spc="-5" dirty="0">
                <a:solidFill>
                  <a:schemeClr val="tx1">
                    <a:lumMod val="85000"/>
                  </a:schemeClr>
                </a:solidFill>
              </a:rPr>
              <a:t>HAKKINDA</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9" name="object 3"/>
          <p:cNvSpPr txBox="1"/>
          <p:nvPr/>
        </p:nvSpPr>
        <p:spPr>
          <a:xfrm>
            <a:off x="5229850" y="762705"/>
            <a:ext cx="6034827" cy="4916465"/>
          </a:xfrm>
          <a:prstGeom prst="rect">
            <a:avLst/>
          </a:prstGeom>
        </p:spPr>
        <p:txBody>
          <a:bodyPr vert="horz" lIns="91440" tIns="45720" rIns="91440" bIns="45720" rtlCol="0" anchor="t">
            <a:normAutofit lnSpcReduction="10000"/>
          </a:bodyPr>
          <a:lstStyle/>
          <a:p>
            <a:pPr marL="353695" marR="5080" indent="-228600" defTabSz="914400">
              <a:lnSpc>
                <a:spcPct val="110000"/>
              </a:lnSpc>
              <a:spcBef>
                <a:spcPts val="90"/>
              </a:spcBef>
              <a:buClr>
                <a:schemeClr val="accent1"/>
              </a:buClr>
              <a:buSzPct val="100000"/>
              <a:buFont typeface="Arial" panose="020B0604020202020204" pitchFamily="34" charset="0"/>
              <a:buChar char="•"/>
              <a:tabLst>
                <a:tab pos="374650" algn="l"/>
                <a:tab pos="375285" algn="l"/>
              </a:tabLst>
            </a:pPr>
            <a:r>
              <a:rPr lang="tr-TR" sz="1700" i="1" spc="10" dirty="0"/>
              <a:t>AĞAOĞLU MY MOUNTAIN OTEL </a:t>
            </a:r>
            <a:r>
              <a:rPr lang="en-US" sz="1700" i="1" spc="10" dirty="0"/>
              <a:t> </a:t>
            </a:r>
            <a:r>
              <a:rPr lang="en-US" sz="1700" i="1" spc="10" dirty="0" err="1"/>
              <a:t>olarak</a:t>
            </a:r>
            <a:r>
              <a:rPr lang="en-US" sz="1700" i="1" spc="10" dirty="0"/>
              <a:t> </a:t>
            </a:r>
            <a:r>
              <a:rPr lang="en-US" sz="1700" i="1" spc="10" dirty="0" err="1"/>
              <a:t>yayımladığımız</a:t>
            </a:r>
            <a:r>
              <a:rPr lang="en-US" sz="1700" i="1" spc="10" dirty="0"/>
              <a:t> </a:t>
            </a:r>
            <a:r>
              <a:rPr lang="en-US" sz="1700" i="1" spc="5" dirty="0" err="1"/>
              <a:t>sürdürülebilirlik</a:t>
            </a:r>
            <a:r>
              <a:rPr lang="en-US" sz="1700" i="1" spc="5" dirty="0"/>
              <a:t> </a:t>
            </a:r>
            <a:r>
              <a:rPr lang="en-US" sz="1700" i="1" spc="10" dirty="0" err="1"/>
              <a:t>raporunda</a:t>
            </a:r>
            <a:r>
              <a:rPr lang="en-US" sz="1700" i="1" spc="10" dirty="0"/>
              <a:t>  </a:t>
            </a:r>
            <a:r>
              <a:rPr lang="en-US" sz="1700" i="1" spc="10" dirty="0" err="1"/>
              <a:t>çevresel</a:t>
            </a:r>
            <a:r>
              <a:rPr lang="en-US" sz="1700" i="1" spc="10" dirty="0"/>
              <a:t> </a:t>
            </a:r>
            <a:r>
              <a:rPr lang="en-US" sz="1700" i="1" spc="15" dirty="0" err="1"/>
              <a:t>ve</a:t>
            </a:r>
            <a:r>
              <a:rPr lang="en-US" sz="1700" i="1" spc="15" dirty="0"/>
              <a:t> </a:t>
            </a:r>
            <a:r>
              <a:rPr lang="en-US" sz="1700" i="1" spc="10" dirty="0" err="1"/>
              <a:t>sosyal</a:t>
            </a:r>
            <a:r>
              <a:rPr lang="en-US" sz="1700" i="1" spc="10" dirty="0"/>
              <a:t> </a:t>
            </a:r>
            <a:r>
              <a:rPr lang="en-US" sz="1700" i="1" spc="10" dirty="0" err="1"/>
              <a:t>alanda</a:t>
            </a:r>
            <a:r>
              <a:rPr lang="en-US" sz="1700" i="1" spc="10" dirty="0"/>
              <a:t> </a:t>
            </a:r>
            <a:r>
              <a:rPr lang="en-US" sz="1700" i="1" spc="10" dirty="0" err="1"/>
              <a:t>yaptığımız</a:t>
            </a:r>
            <a:r>
              <a:rPr lang="en-US" sz="1700" i="1" spc="10" dirty="0"/>
              <a:t> </a:t>
            </a:r>
            <a:r>
              <a:rPr lang="en-US" sz="1700" i="1" spc="10" dirty="0" err="1"/>
              <a:t>çalışmalar</a:t>
            </a:r>
            <a:r>
              <a:rPr lang="en-US" sz="1700" i="1" spc="10" dirty="0"/>
              <a:t> </a:t>
            </a:r>
            <a:r>
              <a:rPr lang="en-US" sz="1700" i="1" spc="15" dirty="0" err="1"/>
              <a:t>ve</a:t>
            </a:r>
            <a:r>
              <a:rPr lang="en-US" sz="1700" i="1" spc="15" dirty="0"/>
              <a:t> </a:t>
            </a:r>
            <a:r>
              <a:rPr lang="en-US" sz="1700" i="1" spc="15" dirty="0" err="1"/>
              <a:t>bu</a:t>
            </a:r>
            <a:r>
              <a:rPr lang="en-US" sz="1700" i="1" spc="15" dirty="0"/>
              <a:t> </a:t>
            </a:r>
            <a:r>
              <a:rPr lang="en-US" sz="1700" i="1" spc="10" dirty="0" err="1"/>
              <a:t>konularla</a:t>
            </a:r>
            <a:r>
              <a:rPr lang="en-US" sz="1700" i="1" spc="10" dirty="0"/>
              <a:t> </a:t>
            </a:r>
            <a:r>
              <a:rPr lang="en-US" sz="1700" i="1" dirty="0" err="1"/>
              <a:t>ilgili</a:t>
            </a:r>
            <a:r>
              <a:rPr lang="en-US" sz="1700" i="1" dirty="0"/>
              <a:t> </a:t>
            </a:r>
            <a:r>
              <a:rPr lang="en-US" sz="1700" i="1" spc="10" dirty="0" err="1"/>
              <a:t>geleceğe</a:t>
            </a:r>
            <a:r>
              <a:rPr lang="en-US" sz="1700" i="1" spc="10" dirty="0"/>
              <a:t> </a:t>
            </a:r>
            <a:r>
              <a:rPr lang="en-US" sz="1700" i="1" spc="10" dirty="0" err="1"/>
              <a:t>dönük</a:t>
            </a:r>
            <a:r>
              <a:rPr lang="en-US" sz="1700" i="1" spc="10" dirty="0"/>
              <a:t>  </a:t>
            </a:r>
            <a:r>
              <a:rPr lang="en-US" sz="1700" i="1" spc="5" dirty="0" err="1"/>
              <a:t>hedeflerimizi</a:t>
            </a:r>
            <a:r>
              <a:rPr lang="en-US" sz="1700" i="1" spc="5" dirty="0"/>
              <a:t> </a:t>
            </a:r>
            <a:r>
              <a:rPr lang="en-US" sz="1700" i="1" spc="5" dirty="0" err="1"/>
              <a:t>siz</a:t>
            </a:r>
            <a:r>
              <a:rPr lang="en-US" sz="1700" i="1" spc="5" dirty="0"/>
              <a:t> </a:t>
            </a:r>
            <a:r>
              <a:rPr lang="en-US" sz="1700" i="1" spc="10" dirty="0" err="1"/>
              <a:t>paydaşlarımızla</a:t>
            </a:r>
            <a:r>
              <a:rPr lang="en-US" sz="1700" i="1" spc="10" dirty="0"/>
              <a:t> </a:t>
            </a:r>
            <a:r>
              <a:rPr lang="en-US" sz="1700" i="1" spc="10" dirty="0" err="1"/>
              <a:t>paylaşmayı</a:t>
            </a:r>
            <a:r>
              <a:rPr lang="en-US" sz="1700" i="1" spc="-5" dirty="0"/>
              <a:t> </a:t>
            </a:r>
            <a:r>
              <a:rPr lang="en-US" sz="1700" i="1" spc="10" dirty="0" err="1"/>
              <a:t>amaçladık</a:t>
            </a:r>
            <a:r>
              <a:rPr lang="en-US" sz="1700" i="1" spc="10" dirty="0"/>
              <a:t>.</a:t>
            </a:r>
            <a:endParaRPr lang="en-US" sz="1700" i="1" dirty="0"/>
          </a:p>
          <a:p>
            <a:pPr marL="374650" indent="-228600" defTabSz="914400">
              <a:lnSpc>
                <a:spcPct val="110000"/>
              </a:lnSpc>
              <a:spcBef>
                <a:spcPts val="855"/>
              </a:spcBef>
              <a:buClr>
                <a:schemeClr val="accent1"/>
              </a:buClr>
              <a:buSzPct val="100000"/>
              <a:buFont typeface="Arial" panose="020B0604020202020204" pitchFamily="34" charset="0"/>
              <a:buChar char="•"/>
              <a:tabLst>
                <a:tab pos="374650" algn="l"/>
                <a:tab pos="375285" algn="l"/>
              </a:tabLst>
            </a:pPr>
            <a:r>
              <a:rPr lang="en-US" sz="1700" i="1" spc="10" dirty="0" err="1"/>
              <a:t>Rapor</a:t>
            </a:r>
            <a:r>
              <a:rPr lang="en-US" sz="1700" i="1" spc="10" dirty="0"/>
              <a:t> 01.01.2022 – 31.12.2022 </a:t>
            </a:r>
            <a:r>
              <a:rPr lang="en-US" sz="1700" i="1" spc="5" dirty="0" err="1"/>
              <a:t>tarihleri</a:t>
            </a:r>
            <a:r>
              <a:rPr lang="en-US" sz="1700" i="1" spc="5" dirty="0"/>
              <a:t> </a:t>
            </a:r>
            <a:r>
              <a:rPr lang="en-US" sz="1700" i="1" spc="10" dirty="0" err="1"/>
              <a:t>arasındaki</a:t>
            </a:r>
            <a:r>
              <a:rPr lang="en-US" sz="1700" i="1" spc="10" dirty="0"/>
              <a:t> </a:t>
            </a:r>
            <a:r>
              <a:rPr lang="en-US" sz="1700" i="1" spc="5" dirty="0" err="1"/>
              <a:t>verileri</a:t>
            </a:r>
            <a:r>
              <a:rPr lang="en-US" sz="1700" i="1" spc="-20" dirty="0"/>
              <a:t> </a:t>
            </a:r>
            <a:r>
              <a:rPr lang="en-US" sz="1700" i="1" spc="5" dirty="0" err="1"/>
              <a:t>içermektedir</a:t>
            </a:r>
            <a:r>
              <a:rPr lang="en-US" sz="1700" i="1" spc="5" dirty="0"/>
              <a:t>.</a:t>
            </a:r>
            <a:endParaRPr lang="en-US" sz="1700" i="1" dirty="0"/>
          </a:p>
          <a:p>
            <a:pPr marL="374650" indent="-228600" defTabSz="914400">
              <a:lnSpc>
                <a:spcPct val="110000"/>
              </a:lnSpc>
              <a:spcBef>
                <a:spcPts val="850"/>
              </a:spcBef>
              <a:buClr>
                <a:schemeClr val="accent1"/>
              </a:buClr>
              <a:buSzPct val="100000"/>
              <a:buFont typeface="Arial" panose="020B0604020202020204" pitchFamily="34" charset="0"/>
              <a:buChar char="•"/>
              <a:tabLst>
                <a:tab pos="374650" algn="l"/>
                <a:tab pos="375285" algn="l"/>
              </a:tabLst>
            </a:pPr>
            <a:r>
              <a:rPr lang="en-US" sz="1700" i="1" spc="5" dirty="0" err="1"/>
              <a:t>Sürdürülebilirlik</a:t>
            </a:r>
            <a:r>
              <a:rPr lang="en-US" sz="1700" i="1" spc="5" dirty="0"/>
              <a:t> </a:t>
            </a:r>
            <a:r>
              <a:rPr lang="en-US" sz="1700" i="1" spc="5" dirty="0" err="1"/>
              <a:t>ile</a:t>
            </a:r>
            <a:r>
              <a:rPr lang="en-US" sz="1700" i="1" spc="5" dirty="0"/>
              <a:t> </a:t>
            </a:r>
            <a:r>
              <a:rPr lang="en-US" sz="1700" i="1" dirty="0" err="1"/>
              <a:t>ilgili</a:t>
            </a:r>
            <a:r>
              <a:rPr lang="en-US" sz="1700" i="1" dirty="0"/>
              <a:t> </a:t>
            </a:r>
            <a:r>
              <a:rPr lang="en-US" sz="1700" i="1" spc="5" dirty="0" err="1"/>
              <a:t>faaliyetlerimizi</a:t>
            </a:r>
            <a:r>
              <a:rPr lang="en-US" sz="1700" i="1" spc="5" dirty="0"/>
              <a:t> </a:t>
            </a:r>
            <a:r>
              <a:rPr lang="en-US" sz="1700" i="1" spc="5" dirty="0" err="1"/>
              <a:t>siz</a:t>
            </a:r>
            <a:r>
              <a:rPr lang="en-US" sz="1700" i="1" spc="5" dirty="0"/>
              <a:t> </a:t>
            </a:r>
            <a:r>
              <a:rPr lang="en-US" sz="1700" i="1" spc="10" dirty="0" err="1"/>
              <a:t>değerli</a:t>
            </a:r>
            <a:r>
              <a:rPr lang="en-US" sz="1700" i="1" spc="10" dirty="0"/>
              <a:t> </a:t>
            </a:r>
            <a:r>
              <a:rPr lang="en-US" sz="1700" i="1" spc="10" dirty="0" err="1"/>
              <a:t>paydaşlarımızın</a:t>
            </a:r>
            <a:r>
              <a:rPr lang="en-US" sz="1700" i="1" spc="10" dirty="0"/>
              <a:t> </a:t>
            </a:r>
            <a:r>
              <a:rPr lang="en-US" sz="1700" i="1" spc="10" dirty="0" err="1"/>
              <a:t>görüş</a:t>
            </a:r>
            <a:r>
              <a:rPr lang="en-US" sz="1700" i="1" dirty="0"/>
              <a:t> </a:t>
            </a:r>
            <a:r>
              <a:rPr lang="en-US" sz="1700" i="1" spc="10" dirty="0" err="1"/>
              <a:t>ve</a:t>
            </a:r>
            <a:r>
              <a:rPr lang="en-US" sz="1700" i="1" dirty="0"/>
              <a:t> </a:t>
            </a:r>
            <a:r>
              <a:rPr lang="en-US" sz="1700" i="1" spc="5" dirty="0" err="1"/>
              <a:t>önerileri</a:t>
            </a:r>
            <a:r>
              <a:rPr lang="en-US" sz="1700" i="1" spc="5" dirty="0"/>
              <a:t> </a:t>
            </a:r>
            <a:r>
              <a:rPr lang="en-US" sz="1700" i="1" spc="5" dirty="0" err="1"/>
              <a:t>ile</a:t>
            </a:r>
            <a:r>
              <a:rPr lang="en-US" sz="1700" i="1" spc="5" dirty="0"/>
              <a:t> </a:t>
            </a:r>
            <a:r>
              <a:rPr lang="en-US" sz="1700" i="1" spc="5" dirty="0" err="1"/>
              <a:t>sürekli</a:t>
            </a:r>
            <a:r>
              <a:rPr lang="en-US" sz="1700" i="1" spc="5" dirty="0"/>
              <a:t> </a:t>
            </a:r>
            <a:r>
              <a:rPr lang="en-US" sz="1700" i="1" spc="5" dirty="0" err="1"/>
              <a:t>iyileştirmeyi</a:t>
            </a:r>
            <a:r>
              <a:rPr lang="en-US" sz="1700" i="1" spc="5" dirty="0"/>
              <a:t> </a:t>
            </a:r>
            <a:r>
              <a:rPr lang="en-US" sz="1700" i="1" spc="10" dirty="0" err="1"/>
              <a:t>amaçlamaktayız</a:t>
            </a:r>
            <a:r>
              <a:rPr lang="en-US" sz="1700" i="1" spc="10" dirty="0"/>
              <a:t>. </a:t>
            </a:r>
            <a:r>
              <a:rPr lang="en-US" sz="1700" i="1" spc="15" dirty="0"/>
              <a:t>Bu </a:t>
            </a:r>
            <a:r>
              <a:rPr lang="en-US" sz="1700" i="1" spc="10" dirty="0" err="1"/>
              <a:t>nedenle</a:t>
            </a:r>
            <a:r>
              <a:rPr lang="en-US" sz="1700" i="1" spc="10" dirty="0"/>
              <a:t> her </a:t>
            </a:r>
            <a:r>
              <a:rPr lang="en-US" sz="1700" i="1" spc="5" dirty="0" err="1"/>
              <a:t>türlü</a:t>
            </a:r>
            <a:r>
              <a:rPr lang="en-US" sz="1700" i="1" spc="5" dirty="0"/>
              <a:t> </a:t>
            </a:r>
            <a:r>
              <a:rPr lang="en-US" sz="1700" i="1" spc="5" dirty="0" err="1"/>
              <a:t>geri</a:t>
            </a:r>
            <a:r>
              <a:rPr lang="en-US" sz="1700" i="1" spc="5" dirty="0"/>
              <a:t> </a:t>
            </a:r>
            <a:r>
              <a:rPr lang="en-US" sz="1700" i="1" spc="5" dirty="0" err="1"/>
              <a:t>bildirim</a:t>
            </a:r>
            <a:r>
              <a:rPr lang="en-US" sz="1700" i="1" spc="5" dirty="0"/>
              <a:t> </a:t>
            </a:r>
            <a:r>
              <a:rPr lang="en-US" sz="1700" i="1" spc="5" dirty="0" err="1"/>
              <a:t>için</a:t>
            </a:r>
            <a:r>
              <a:rPr lang="en-US" sz="1700" i="1" spc="5" dirty="0"/>
              <a:t>  </a:t>
            </a:r>
            <a:r>
              <a:rPr lang="en-US" sz="1700" i="1" spc="5" dirty="0" err="1"/>
              <a:t>irtibat</a:t>
            </a:r>
            <a:r>
              <a:rPr lang="en-US" sz="1700" i="1" spc="5" dirty="0"/>
              <a:t> </a:t>
            </a:r>
            <a:r>
              <a:rPr lang="en-US" sz="1700" i="1" spc="5" dirty="0" err="1"/>
              <a:t>bilgileri</a:t>
            </a:r>
            <a:r>
              <a:rPr lang="en-US" sz="1700" i="1" spc="5" dirty="0"/>
              <a:t> </a:t>
            </a:r>
            <a:r>
              <a:rPr lang="en-US" sz="1700" i="1" spc="10" dirty="0" err="1"/>
              <a:t>aşağıda</a:t>
            </a:r>
            <a:r>
              <a:rPr lang="en-US" sz="1700" i="1" spc="10" dirty="0"/>
              <a:t> </a:t>
            </a:r>
            <a:r>
              <a:rPr lang="en-US" sz="1700" i="1" spc="5" dirty="0" err="1"/>
              <a:t>bilgilerinize</a:t>
            </a:r>
            <a:r>
              <a:rPr lang="en-US" sz="1700" i="1" dirty="0"/>
              <a:t> </a:t>
            </a:r>
            <a:r>
              <a:rPr lang="en-US" sz="1700" i="1" spc="5" dirty="0" err="1"/>
              <a:t>sunulmuştur</a:t>
            </a:r>
            <a:r>
              <a:rPr lang="en-US" sz="1700" i="1" spc="5" dirty="0"/>
              <a:t>.</a:t>
            </a:r>
            <a:endParaRPr lang="en-US" sz="1700" i="1" dirty="0"/>
          </a:p>
          <a:p>
            <a:pPr marL="374650" indent="-228600" defTabSz="914400">
              <a:lnSpc>
                <a:spcPct val="110000"/>
              </a:lnSpc>
              <a:spcBef>
                <a:spcPts val="850"/>
              </a:spcBef>
              <a:buClr>
                <a:schemeClr val="accent1"/>
              </a:buClr>
              <a:buSzPct val="100000"/>
              <a:buFont typeface="Arial" panose="020B0604020202020204" pitchFamily="34" charset="0"/>
              <a:buChar char="•"/>
              <a:tabLst>
                <a:tab pos="374650" algn="l"/>
                <a:tab pos="375285" algn="l"/>
              </a:tabLst>
            </a:pPr>
            <a:r>
              <a:rPr lang="en-US" sz="1700" i="1" spc="10" dirty="0"/>
              <a:t>E-mail </a:t>
            </a:r>
            <a:r>
              <a:rPr lang="en-US" sz="1700" i="1" spc="5" dirty="0"/>
              <a:t>:</a:t>
            </a:r>
            <a:r>
              <a:rPr lang="tr-TR" sz="1700" i="1" spc="-10" dirty="0"/>
              <a:t> </a:t>
            </a:r>
            <a:r>
              <a:rPr lang="tr-TR" dirty="0">
                <a:hlinkClick r:id="rId2"/>
              </a:rPr>
              <a:t>info@agaoglumymountain.com.tr</a:t>
            </a:r>
            <a:endParaRPr lang="en-US" sz="1700" i="1" dirty="0"/>
          </a:p>
          <a:p>
            <a:pPr indent="-228600" defTabSz="914400">
              <a:lnSpc>
                <a:spcPct val="110000"/>
              </a:lnSpc>
              <a:spcBef>
                <a:spcPts val="855"/>
              </a:spcBef>
              <a:buClr>
                <a:schemeClr val="accent1"/>
              </a:buClr>
              <a:buSzPct val="100000"/>
              <a:buFont typeface="Arial" panose="020B0604020202020204" pitchFamily="34" charset="0"/>
              <a:buChar char="•"/>
              <a:tabLst>
                <a:tab pos="374650" algn="l"/>
              </a:tabLst>
            </a:pPr>
            <a:r>
              <a:rPr lang="en-US" sz="1700" i="1" spc="15" dirty="0"/>
              <a:t>	</a:t>
            </a:r>
            <a:r>
              <a:rPr lang="en-US" sz="1700" i="1" spc="10" dirty="0" err="1"/>
              <a:t>Telefon</a:t>
            </a:r>
            <a:r>
              <a:rPr lang="en-US" sz="1700" i="1" spc="10" dirty="0"/>
              <a:t> </a:t>
            </a:r>
            <a:r>
              <a:rPr lang="en-US" sz="1700" i="1" spc="5" dirty="0"/>
              <a:t>: </a:t>
            </a:r>
            <a:r>
              <a:rPr lang="tr-TR" dirty="0">
                <a:hlinkClick r:id="rId3"/>
              </a:rPr>
              <a:t>+90 224 285 20 01</a:t>
            </a:r>
            <a:endParaRPr lang="en-US" sz="1700" i="1" dirty="0"/>
          </a:p>
          <a:p>
            <a:pPr marL="374650" indent="-228600" defTabSz="914400">
              <a:lnSpc>
                <a:spcPct val="110000"/>
              </a:lnSpc>
              <a:spcBef>
                <a:spcPts val="850"/>
              </a:spcBef>
              <a:buClr>
                <a:schemeClr val="accent1"/>
              </a:buClr>
              <a:buSzPct val="100000"/>
              <a:buFont typeface="Arial" panose="020B0604020202020204" pitchFamily="34" charset="0"/>
              <a:buChar char="•"/>
              <a:tabLst>
                <a:tab pos="374650" algn="l"/>
                <a:tab pos="375285" algn="l"/>
              </a:tabLst>
            </a:pPr>
            <a:r>
              <a:rPr lang="en-US" sz="1700" i="1" spc="10" dirty="0" err="1"/>
              <a:t>Adres</a:t>
            </a:r>
            <a:r>
              <a:rPr lang="en-US" sz="1700" i="1" spc="10" dirty="0"/>
              <a:t> </a:t>
            </a:r>
            <a:r>
              <a:rPr lang="en-US" sz="1700" i="1" spc="5" dirty="0"/>
              <a:t>: </a:t>
            </a:r>
            <a:r>
              <a:rPr lang="tr-TR" dirty="0"/>
              <a:t>Uludağ Oteller Bölgesi, Uludağ,</a:t>
            </a:r>
            <a:br>
              <a:rPr lang="tr-TR" sz="1600" dirty="0"/>
            </a:br>
            <a:r>
              <a:rPr lang="tr-TR" dirty="0"/>
              <a:t>Osmangazi/Bursa</a:t>
            </a:r>
            <a:endParaRPr lang="en-US" sz="1700" i="1" dirty="0"/>
          </a:p>
        </p:txBody>
      </p:sp>
    </p:spTree>
    <p:extLst>
      <p:ext uri="{BB962C8B-B14F-4D97-AF65-F5344CB8AC3E}">
        <p14:creationId xmlns:p14="http://schemas.microsoft.com/office/powerpoint/2010/main" val="414780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21761" y="1234874"/>
            <a:ext cx="5193792" cy="2062103"/>
          </a:xfrm>
          <a:prstGeom prst="rect">
            <a:avLst/>
          </a:prstGeom>
        </p:spPr>
        <p:txBody>
          <a:bodyPr wrap="square">
            <a:spAutoFit/>
          </a:bodyPr>
          <a:lstStyle/>
          <a:p>
            <a:pPr algn="ctr">
              <a:lnSpc>
                <a:spcPct val="200000"/>
              </a:lnSpc>
            </a:pPr>
            <a:r>
              <a:rPr lang="tr-TR" sz="3200" cap="all" spc="-5" dirty="0">
                <a:solidFill>
                  <a:schemeClr val="tx1">
                    <a:lumMod val="85000"/>
                  </a:schemeClr>
                </a:solidFill>
              </a:rPr>
              <a:t>GENEL MÜDÜR’ ÜN</a:t>
            </a:r>
          </a:p>
          <a:p>
            <a:pPr algn="ctr">
              <a:lnSpc>
                <a:spcPct val="200000"/>
              </a:lnSpc>
            </a:pPr>
            <a:r>
              <a:rPr lang="tr-TR" sz="3200" dirty="0">
                <a:solidFill>
                  <a:schemeClr val="tx1">
                    <a:lumMod val="85000"/>
                  </a:schemeClr>
                </a:solidFill>
              </a:rPr>
              <a:t>MESAJI</a:t>
            </a:r>
            <a:endParaRPr lang="tr-TR" sz="3200" cap="all" spc="-5"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4"/>
          <p:cNvSpPr txBox="1"/>
          <p:nvPr/>
        </p:nvSpPr>
        <p:spPr>
          <a:xfrm>
            <a:off x="5311462" y="1234874"/>
            <a:ext cx="6175506" cy="3450613"/>
          </a:xfrm>
          <a:prstGeom prst="rect">
            <a:avLst/>
          </a:prstGeom>
        </p:spPr>
        <p:txBody>
          <a:bodyPr vert="horz" lIns="91440" tIns="45720" rIns="91440" bIns="45720" rtlCol="0" anchor="t">
            <a:noAutofit/>
          </a:bodyPr>
          <a:lstStyle/>
          <a:p>
            <a:pPr marL="371475" marR="157480" indent="-228600" defTabSz="914400">
              <a:lnSpc>
                <a:spcPct val="110000"/>
              </a:lnSpc>
              <a:spcBef>
                <a:spcPts val="390"/>
              </a:spcBef>
              <a:buClr>
                <a:schemeClr val="accent1"/>
              </a:buClr>
              <a:buSzPct val="100000"/>
              <a:buFont typeface="Arial" panose="020B0604020202020204" pitchFamily="34" charset="0"/>
              <a:buChar char="•"/>
              <a:tabLst>
                <a:tab pos="371475" algn="l"/>
                <a:tab pos="372110" algn="l"/>
              </a:tabLst>
            </a:pPr>
            <a:r>
              <a:rPr lang="en-US" sz="1400" i="1">
                <a:solidFill>
                  <a:srgbClr val="FF0000"/>
                </a:solidFill>
              </a:rPr>
              <a:t>1996 </a:t>
            </a:r>
            <a:r>
              <a:rPr lang="en-US" sz="1400" i="1"/>
              <a:t> </a:t>
            </a:r>
            <a:r>
              <a:rPr lang="en-US" sz="1400" i="1" dirty="0" err="1"/>
              <a:t>yılından</a:t>
            </a:r>
            <a:r>
              <a:rPr lang="en-US" sz="1400" i="1" dirty="0"/>
              <a:t> </a:t>
            </a:r>
            <a:r>
              <a:rPr lang="en-US" sz="1400" i="1" dirty="0" err="1"/>
              <a:t>bugüne</a:t>
            </a:r>
            <a:r>
              <a:rPr lang="en-US" sz="1400" i="1" dirty="0"/>
              <a:t> </a:t>
            </a:r>
            <a:r>
              <a:rPr lang="en-US" sz="1400" i="1" dirty="0" err="1"/>
              <a:t>misafirlerine</a:t>
            </a:r>
            <a:r>
              <a:rPr lang="en-US" sz="1400" i="1" dirty="0"/>
              <a:t> </a:t>
            </a:r>
            <a:r>
              <a:rPr lang="en-US" sz="1400" i="1" dirty="0" err="1"/>
              <a:t>otel</a:t>
            </a:r>
            <a:r>
              <a:rPr lang="en-US" sz="1400" i="1" dirty="0"/>
              <a:t> </a:t>
            </a:r>
            <a:r>
              <a:rPr lang="en-US" sz="1400" i="1" spc="5" dirty="0" err="1"/>
              <a:t>ve</a:t>
            </a:r>
            <a:r>
              <a:rPr lang="en-US" sz="1400" i="1" spc="5" dirty="0"/>
              <a:t> </a:t>
            </a:r>
            <a:r>
              <a:rPr lang="en-US" sz="1400" i="1" spc="-5" dirty="0" err="1"/>
              <a:t>restoran</a:t>
            </a:r>
            <a:r>
              <a:rPr lang="en-US" sz="1400" i="1" spc="-5" dirty="0"/>
              <a:t>  </a:t>
            </a:r>
            <a:r>
              <a:rPr lang="en-US" sz="1400" i="1" dirty="0" err="1"/>
              <a:t>hizmeti</a:t>
            </a:r>
            <a:r>
              <a:rPr lang="en-US" sz="1400" i="1" dirty="0"/>
              <a:t> </a:t>
            </a:r>
            <a:r>
              <a:rPr lang="en-US" sz="1400" i="1" spc="5" dirty="0" err="1"/>
              <a:t>veren</a:t>
            </a:r>
            <a:r>
              <a:rPr lang="en-US" sz="1400" i="1" spc="5" dirty="0"/>
              <a:t> </a:t>
            </a:r>
            <a:r>
              <a:rPr lang="tr-TR" sz="1400" i="1" dirty="0"/>
              <a:t>AĞAOĞLU MY MOINTAIN OTEL </a:t>
            </a:r>
            <a:r>
              <a:rPr lang="tr-TR" sz="1400" i="1" spc="5" dirty="0"/>
              <a:t>8</a:t>
            </a:r>
            <a:r>
              <a:rPr lang="en-US" sz="1400" i="1" spc="5" dirty="0"/>
              <a:t> </a:t>
            </a:r>
            <a:r>
              <a:rPr lang="en-US" sz="1400" i="1" spc="-5" dirty="0" err="1"/>
              <a:t>farklı</a:t>
            </a:r>
            <a:r>
              <a:rPr lang="en-US" sz="1400" i="1" spc="-5" dirty="0"/>
              <a:t>  </a:t>
            </a:r>
            <a:r>
              <a:rPr lang="en-US" sz="1400" i="1" spc="-5" dirty="0" err="1"/>
              <a:t>tipte</a:t>
            </a:r>
            <a:r>
              <a:rPr lang="en-US" sz="1400" i="1" spc="-5" dirty="0"/>
              <a:t> </a:t>
            </a:r>
            <a:r>
              <a:rPr lang="en-US" sz="1400" i="1" dirty="0" err="1"/>
              <a:t>toplam</a:t>
            </a:r>
            <a:r>
              <a:rPr lang="en-US" sz="1400" i="1" dirty="0"/>
              <a:t> </a:t>
            </a:r>
            <a:r>
              <a:rPr lang="tr-TR" sz="1400" i="1" dirty="0"/>
              <a:t>202</a:t>
            </a:r>
            <a:r>
              <a:rPr lang="en-US" sz="1400" i="1" dirty="0"/>
              <a:t> </a:t>
            </a:r>
            <a:r>
              <a:rPr lang="en-US" sz="1400" i="1" dirty="0" err="1"/>
              <a:t>odası</a:t>
            </a:r>
            <a:r>
              <a:rPr lang="en-US" sz="1400" i="1" dirty="0"/>
              <a:t> </a:t>
            </a:r>
            <a:r>
              <a:rPr lang="en-US" sz="1400" i="1" dirty="0" err="1"/>
              <a:t>ile</a:t>
            </a:r>
            <a:r>
              <a:rPr lang="en-US" sz="1400" i="1" dirty="0"/>
              <a:t> </a:t>
            </a:r>
            <a:r>
              <a:rPr lang="en-US" sz="1400" i="1" dirty="0" err="1"/>
              <a:t>bol</a:t>
            </a:r>
            <a:r>
              <a:rPr lang="en-US" sz="1400" i="1" dirty="0"/>
              <a:t> </a:t>
            </a:r>
            <a:r>
              <a:rPr lang="en-US" sz="1400" i="1" spc="-5" dirty="0" err="1"/>
              <a:t>aktiviteli</a:t>
            </a:r>
            <a:r>
              <a:rPr lang="en-US" sz="1400" i="1" spc="-5" dirty="0"/>
              <a:t> </a:t>
            </a:r>
            <a:r>
              <a:rPr lang="tr-TR" sz="1400" i="1" dirty="0"/>
              <a:t>kış ve kayak </a:t>
            </a:r>
            <a:r>
              <a:rPr lang="en-US" sz="1400" i="1" spc="-5" dirty="0" err="1"/>
              <a:t>tatili</a:t>
            </a:r>
            <a:r>
              <a:rPr lang="en-US" sz="1400" i="1" spc="-5" dirty="0"/>
              <a:t> </a:t>
            </a:r>
            <a:r>
              <a:rPr lang="en-US" sz="1400" i="1" dirty="0" err="1"/>
              <a:t>arayan</a:t>
            </a:r>
            <a:r>
              <a:rPr lang="en-US" sz="1400" i="1" dirty="0"/>
              <a:t> </a:t>
            </a:r>
            <a:r>
              <a:rPr lang="en-US" sz="1400" i="1" dirty="0" err="1"/>
              <a:t>misafirlere</a:t>
            </a:r>
            <a:r>
              <a:rPr lang="en-US" sz="1400" i="1" dirty="0"/>
              <a:t>  </a:t>
            </a:r>
            <a:r>
              <a:rPr lang="en-US" sz="1400" i="1" dirty="0" err="1"/>
              <a:t>hizmet</a:t>
            </a:r>
            <a:r>
              <a:rPr lang="en-US" sz="1400" i="1" spc="-5" dirty="0"/>
              <a:t> </a:t>
            </a:r>
            <a:r>
              <a:rPr lang="en-US" sz="1400" i="1" spc="-5" dirty="0" err="1"/>
              <a:t>etmektedir</a:t>
            </a:r>
            <a:r>
              <a:rPr lang="en-US" sz="1400" i="1" spc="-5" dirty="0"/>
              <a:t>.</a:t>
            </a:r>
            <a:endParaRPr lang="en-US" sz="1400" dirty="0"/>
          </a:p>
          <a:p>
            <a:pPr marL="371475" marR="5080" indent="-228600" defTabSz="914400">
              <a:lnSpc>
                <a:spcPct val="110000"/>
              </a:lnSpc>
              <a:spcBef>
                <a:spcPts val="1000"/>
              </a:spcBef>
              <a:buClr>
                <a:schemeClr val="accent1"/>
              </a:buClr>
              <a:buSzPct val="100000"/>
              <a:buFont typeface="Arial" panose="020B0604020202020204" pitchFamily="34" charset="0"/>
              <a:buChar char="•"/>
              <a:tabLst>
                <a:tab pos="371475" algn="l"/>
                <a:tab pos="372110" algn="l"/>
              </a:tabLst>
            </a:pPr>
            <a:r>
              <a:rPr lang="en-US" sz="1400" i="1" dirty="0" err="1"/>
              <a:t>Bugün</a:t>
            </a:r>
            <a:r>
              <a:rPr lang="en-US" sz="1400" i="1" dirty="0"/>
              <a:t> </a:t>
            </a:r>
            <a:r>
              <a:rPr lang="en-US" sz="1400" i="1" dirty="0" err="1"/>
              <a:t>Türkiye</a:t>
            </a:r>
            <a:r>
              <a:rPr lang="en-US" sz="1400" i="1" dirty="0"/>
              <a:t> </a:t>
            </a:r>
            <a:r>
              <a:rPr lang="en-US" sz="1400" i="1" spc="5" dirty="0" err="1"/>
              <a:t>ve</a:t>
            </a:r>
            <a:r>
              <a:rPr lang="en-US" sz="1400" i="1" spc="5" dirty="0"/>
              <a:t> </a:t>
            </a:r>
            <a:r>
              <a:rPr lang="en-US" sz="1400" i="1" dirty="0" err="1"/>
              <a:t>Dünya’nın</a:t>
            </a:r>
            <a:r>
              <a:rPr lang="en-US" sz="1400" i="1" dirty="0"/>
              <a:t> </a:t>
            </a:r>
            <a:r>
              <a:rPr lang="en-US" sz="1400" i="1" dirty="0" err="1"/>
              <a:t>çeşitli</a:t>
            </a:r>
            <a:r>
              <a:rPr lang="en-US" sz="1400" i="1" dirty="0"/>
              <a:t> </a:t>
            </a:r>
            <a:r>
              <a:rPr lang="en-US" sz="1400" i="1" dirty="0" err="1"/>
              <a:t>yerlerinden</a:t>
            </a:r>
            <a:r>
              <a:rPr lang="en-US" sz="1400" i="1" dirty="0"/>
              <a:t>  </a:t>
            </a:r>
            <a:r>
              <a:rPr lang="en-US" sz="1400" i="1" dirty="0" err="1"/>
              <a:t>konuklar</a:t>
            </a:r>
            <a:r>
              <a:rPr lang="en-US" sz="1400" i="1" dirty="0"/>
              <a:t> </a:t>
            </a:r>
            <a:r>
              <a:rPr lang="en-US" sz="1400" i="1" dirty="0" err="1"/>
              <a:t>ağırlayan</a:t>
            </a:r>
            <a:r>
              <a:rPr lang="en-US" sz="1400" i="1" dirty="0"/>
              <a:t> </a:t>
            </a:r>
            <a:r>
              <a:rPr lang="en-US" sz="1400" i="1" dirty="0" err="1"/>
              <a:t>tesisimizde</a:t>
            </a:r>
            <a:r>
              <a:rPr lang="en-US" sz="1400" i="1" dirty="0"/>
              <a:t> </a:t>
            </a:r>
            <a:r>
              <a:rPr lang="en-US" sz="1400" i="1" dirty="0" err="1"/>
              <a:t>misafir</a:t>
            </a:r>
            <a:r>
              <a:rPr lang="en-US" sz="1400" i="1" dirty="0"/>
              <a:t> </a:t>
            </a:r>
            <a:r>
              <a:rPr lang="en-US" sz="1400" i="1" spc="5" dirty="0" err="1"/>
              <a:t>memnuniyetini</a:t>
            </a:r>
            <a:r>
              <a:rPr lang="en-US" sz="1400" i="1" spc="5" dirty="0"/>
              <a:t>  </a:t>
            </a:r>
            <a:r>
              <a:rPr lang="en-US" sz="1400" i="1" dirty="0" err="1"/>
              <a:t>en</a:t>
            </a:r>
            <a:r>
              <a:rPr lang="en-US" sz="1400" i="1" dirty="0"/>
              <a:t> </a:t>
            </a:r>
            <a:r>
              <a:rPr lang="en-US" sz="1400" i="1" dirty="0" err="1"/>
              <a:t>üst</a:t>
            </a:r>
            <a:r>
              <a:rPr lang="en-US" sz="1400" i="1" dirty="0"/>
              <a:t> </a:t>
            </a:r>
            <a:r>
              <a:rPr lang="en-US" sz="1400" i="1" dirty="0" err="1"/>
              <a:t>düzeyde</a:t>
            </a:r>
            <a:r>
              <a:rPr lang="en-US" sz="1400" i="1" dirty="0"/>
              <a:t> </a:t>
            </a:r>
            <a:r>
              <a:rPr lang="en-US" sz="1400" i="1" spc="5" dirty="0" err="1"/>
              <a:t>sağlamayı</a:t>
            </a:r>
            <a:r>
              <a:rPr lang="en-US" sz="1400" i="1" spc="5" dirty="0"/>
              <a:t> </a:t>
            </a:r>
            <a:r>
              <a:rPr lang="en-US" sz="1400" i="1" spc="5" dirty="0" err="1"/>
              <a:t>ve</a:t>
            </a:r>
            <a:r>
              <a:rPr lang="en-US" sz="1400" i="1" spc="5" dirty="0"/>
              <a:t> </a:t>
            </a:r>
            <a:r>
              <a:rPr lang="en-US" sz="1400" i="1" dirty="0" err="1"/>
              <a:t>aşmayı</a:t>
            </a:r>
            <a:r>
              <a:rPr lang="en-US" sz="1400" i="1" dirty="0"/>
              <a:t> </a:t>
            </a:r>
            <a:r>
              <a:rPr lang="en-US" sz="1400" i="1" spc="-5" dirty="0" err="1"/>
              <a:t>hedefleyen</a:t>
            </a:r>
            <a:r>
              <a:rPr lang="en-US" sz="1400" i="1" spc="-5" dirty="0"/>
              <a:t>  </a:t>
            </a:r>
            <a:r>
              <a:rPr lang="en-US" sz="1400" i="1" dirty="0" err="1"/>
              <a:t>hizmetler</a:t>
            </a:r>
            <a:r>
              <a:rPr lang="en-US" sz="1400" i="1" dirty="0"/>
              <a:t> </a:t>
            </a:r>
            <a:r>
              <a:rPr lang="en-US" sz="1400" i="1" spc="5" dirty="0" err="1"/>
              <a:t>sunmaya</a:t>
            </a:r>
            <a:r>
              <a:rPr lang="en-US" sz="1400" i="1" spc="5" dirty="0"/>
              <a:t> </a:t>
            </a:r>
            <a:r>
              <a:rPr lang="en-US" sz="1400" i="1" dirty="0" err="1"/>
              <a:t>devam</a:t>
            </a:r>
            <a:r>
              <a:rPr lang="en-US" sz="1400" i="1" spc="-15" dirty="0"/>
              <a:t> </a:t>
            </a:r>
            <a:r>
              <a:rPr lang="en-US" sz="1400" i="1" spc="-5" dirty="0" err="1"/>
              <a:t>etmektedir</a:t>
            </a:r>
            <a:r>
              <a:rPr lang="en-US" sz="1400" i="1" spc="-5" dirty="0"/>
              <a:t>.</a:t>
            </a:r>
            <a:endParaRPr lang="en-US" sz="1400" dirty="0"/>
          </a:p>
          <a:p>
            <a:pPr marL="371475" marR="48895" indent="-228600" defTabSz="914400">
              <a:lnSpc>
                <a:spcPct val="110000"/>
              </a:lnSpc>
              <a:spcBef>
                <a:spcPts val="994"/>
              </a:spcBef>
              <a:buClr>
                <a:schemeClr val="accent1"/>
              </a:buClr>
              <a:buSzPct val="100000"/>
              <a:buFont typeface="Arial" panose="020B0604020202020204" pitchFamily="34" charset="0"/>
              <a:buChar char="•"/>
              <a:tabLst>
                <a:tab pos="371475" algn="l"/>
                <a:tab pos="372110" algn="l"/>
              </a:tabLst>
            </a:pPr>
            <a:r>
              <a:rPr lang="en-US" sz="1400" i="1" dirty="0" err="1"/>
              <a:t>Tüm</a:t>
            </a:r>
            <a:r>
              <a:rPr lang="en-US" sz="1400" i="1" dirty="0"/>
              <a:t> </a:t>
            </a:r>
            <a:r>
              <a:rPr lang="en-US" sz="1400" i="1" dirty="0" err="1"/>
              <a:t>çalışanlarımızın</a:t>
            </a:r>
            <a:r>
              <a:rPr lang="en-US" sz="1400" i="1" dirty="0"/>
              <a:t> </a:t>
            </a:r>
            <a:r>
              <a:rPr lang="en-US" sz="1400" i="1" dirty="0" err="1"/>
              <a:t>katılımı</a:t>
            </a:r>
            <a:r>
              <a:rPr lang="en-US" sz="1400" i="1" dirty="0"/>
              <a:t> </a:t>
            </a:r>
            <a:r>
              <a:rPr lang="en-US" sz="1400" i="1" dirty="0" err="1"/>
              <a:t>ile</a:t>
            </a:r>
            <a:r>
              <a:rPr lang="en-US" sz="1400" i="1" dirty="0"/>
              <a:t> </a:t>
            </a:r>
            <a:r>
              <a:rPr lang="en-US" sz="1400" i="1" dirty="0" err="1"/>
              <a:t>sürdürülebilir</a:t>
            </a:r>
            <a:r>
              <a:rPr lang="en-US" sz="1400" i="1" dirty="0"/>
              <a:t> </a:t>
            </a:r>
            <a:r>
              <a:rPr lang="en-US" sz="1400" i="1" spc="-5" dirty="0" err="1"/>
              <a:t>turizm</a:t>
            </a:r>
            <a:r>
              <a:rPr lang="en-US" sz="1400" i="1" spc="-5" dirty="0"/>
              <a:t>  </a:t>
            </a:r>
            <a:r>
              <a:rPr lang="en-US" sz="1400" i="1" spc="-5" dirty="0" err="1"/>
              <a:t>ilkelerini</a:t>
            </a:r>
            <a:r>
              <a:rPr lang="en-US" sz="1400" i="1" spc="-5" dirty="0"/>
              <a:t> </a:t>
            </a:r>
            <a:r>
              <a:rPr lang="en-US" sz="1400" i="1" dirty="0" err="1"/>
              <a:t>uygulayarak</a:t>
            </a:r>
            <a:r>
              <a:rPr lang="en-US" sz="1400" i="1" dirty="0"/>
              <a:t> </a:t>
            </a:r>
            <a:r>
              <a:rPr lang="en-US" sz="1400" i="1" dirty="0" err="1"/>
              <a:t>paydaşlarımıza</a:t>
            </a:r>
            <a:r>
              <a:rPr lang="en-US" sz="1400" i="1" dirty="0"/>
              <a:t> </a:t>
            </a:r>
            <a:r>
              <a:rPr lang="en-US" sz="1400" i="1" dirty="0" err="1"/>
              <a:t>değer</a:t>
            </a:r>
            <a:r>
              <a:rPr lang="en-US" sz="1400" i="1" dirty="0"/>
              <a:t> </a:t>
            </a:r>
            <a:r>
              <a:rPr lang="en-US" sz="1400" i="1" dirty="0" err="1"/>
              <a:t>katıp</a:t>
            </a:r>
            <a:r>
              <a:rPr lang="en-US" sz="1400" i="1" dirty="0"/>
              <a:t>  </a:t>
            </a:r>
            <a:r>
              <a:rPr lang="en-US" sz="1400" i="1" dirty="0" err="1"/>
              <a:t>turizmde</a:t>
            </a:r>
            <a:r>
              <a:rPr lang="en-US" sz="1400" i="1" dirty="0"/>
              <a:t> </a:t>
            </a:r>
            <a:r>
              <a:rPr lang="en-US" sz="1400" i="1" spc="-5" dirty="0" err="1"/>
              <a:t>lider</a:t>
            </a:r>
            <a:r>
              <a:rPr lang="en-US" sz="1400" i="1" spc="-5" dirty="0"/>
              <a:t> </a:t>
            </a:r>
            <a:r>
              <a:rPr lang="en-US" sz="1400" i="1" dirty="0" err="1"/>
              <a:t>olmak</a:t>
            </a:r>
            <a:r>
              <a:rPr lang="en-US" sz="1400" i="1" dirty="0"/>
              <a:t> </a:t>
            </a:r>
            <a:r>
              <a:rPr lang="tr-TR" sz="1400" i="1" dirty="0"/>
              <a:t>AĞAOĞLU MY MOINTAIN OTEL </a:t>
            </a:r>
            <a:r>
              <a:rPr lang="en-US" sz="1400" i="1" spc="-5" dirty="0"/>
              <a:t>’in  </a:t>
            </a:r>
            <a:r>
              <a:rPr lang="en-US" sz="1400" i="1" dirty="0" err="1"/>
              <a:t>misyonudur</a:t>
            </a:r>
            <a:r>
              <a:rPr lang="en-US" sz="1400" i="1" dirty="0"/>
              <a:t>.</a:t>
            </a:r>
            <a:endParaRPr lang="en-US" sz="1400" dirty="0"/>
          </a:p>
          <a:p>
            <a:pPr marL="371475" marR="412115" indent="-228600" defTabSz="914400">
              <a:lnSpc>
                <a:spcPct val="110000"/>
              </a:lnSpc>
              <a:spcBef>
                <a:spcPts val="1000"/>
              </a:spcBef>
              <a:buClr>
                <a:schemeClr val="accent1"/>
              </a:buClr>
              <a:buSzPct val="100000"/>
              <a:buFont typeface="Arial" panose="020B0604020202020204" pitchFamily="34" charset="0"/>
              <a:buChar char="•"/>
              <a:tabLst>
                <a:tab pos="371475" algn="l"/>
                <a:tab pos="372110" algn="l"/>
              </a:tabLst>
            </a:pPr>
            <a:r>
              <a:rPr lang="en-US" sz="1400" i="1" dirty="0" err="1"/>
              <a:t>Açık</a:t>
            </a:r>
            <a:r>
              <a:rPr lang="en-US" sz="1400" i="1" dirty="0"/>
              <a:t>, </a:t>
            </a:r>
            <a:r>
              <a:rPr lang="en-US" sz="1400" i="1" dirty="0" err="1"/>
              <a:t>şeffaf</a:t>
            </a:r>
            <a:r>
              <a:rPr lang="en-US" sz="1400" i="1" dirty="0"/>
              <a:t> </a:t>
            </a:r>
            <a:r>
              <a:rPr lang="en-US" sz="1400" i="1" spc="5" dirty="0" err="1"/>
              <a:t>yönetim</a:t>
            </a:r>
            <a:r>
              <a:rPr lang="en-US" sz="1400" i="1" spc="5" dirty="0"/>
              <a:t> </a:t>
            </a:r>
            <a:r>
              <a:rPr lang="en-US" sz="1400" i="1" dirty="0" err="1"/>
              <a:t>biçimi</a:t>
            </a:r>
            <a:r>
              <a:rPr lang="en-US" sz="1400" i="1" dirty="0"/>
              <a:t> </a:t>
            </a:r>
            <a:r>
              <a:rPr lang="en-US" sz="1400" i="1" spc="5" dirty="0" err="1"/>
              <a:t>ve</a:t>
            </a:r>
            <a:r>
              <a:rPr lang="en-US" sz="1400" i="1" spc="5" dirty="0"/>
              <a:t> </a:t>
            </a:r>
            <a:r>
              <a:rPr lang="en-US" sz="1400" i="1" spc="-5" dirty="0" err="1"/>
              <a:t>profesyonellik</a:t>
            </a:r>
            <a:r>
              <a:rPr lang="en-US" sz="1400" i="1" spc="-5" dirty="0"/>
              <a:t>  </a:t>
            </a:r>
            <a:r>
              <a:rPr lang="en-US" sz="1400" i="1" spc="-5" dirty="0" err="1"/>
              <a:t>ilkelerimizle</a:t>
            </a:r>
            <a:r>
              <a:rPr lang="en-US" sz="1400" i="1" spc="-5" dirty="0"/>
              <a:t> </a:t>
            </a:r>
            <a:r>
              <a:rPr lang="en-US" sz="1400" i="1" dirty="0" err="1"/>
              <a:t>dürüst</a:t>
            </a:r>
            <a:r>
              <a:rPr lang="en-US" sz="1400" i="1" dirty="0"/>
              <a:t>, </a:t>
            </a:r>
            <a:r>
              <a:rPr lang="en-US" sz="1400" i="1" dirty="0" err="1"/>
              <a:t>çalışkan</a:t>
            </a:r>
            <a:r>
              <a:rPr lang="en-US" sz="1400" i="1" dirty="0"/>
              <a:t> </a:t>
            </a:r>
            <a:r>
              <a:rPr lang="en-US" sz="1400" i="1" spc="5" dirty="0" err="1"/>
              <a:t>ve</a:t>
            </a:r>
            <a:r>
              <a:rPr lang="en-US" sz="1400" i="1" spc="5" dirty="0"/>
              <a:t> </a:t>
            </a:r>
            <a:r>
              <a:rPr lang="en-US" sz="1400" i="1" spc="-5" dirty="0" err="1"/>
              <a:t>güvenilir</a:t>
            </a:r>
            <a:r>
              <a:rPr lang="en-US" sz="1400" i="1" spc="-5" dirty="0"/>
              <a:t> </a:t>
            </a:r>
            <a:r>
              <a:rPr lang="en-US" sz="1400" i="1" spc="-5" dirty="0" err="1"/>
              <a:t>olarak</a:t>
            </a:r>
            <a:r>
              <a:rPr lang="en-US" sz="1400" i="1" spc="-5" dirty="0"/>
              <a:t>  </a:t>
            </a:r>
            <a:r>
              <a:rPr lang="en-US" sz="1400" i="1" dirty="0" err="1"/>
              <a:t>hizmet</a:t>
            </a:r>
            <a:r>
              <a:rPr lang="en-US" sz="1400" i="1" dirty="0"/>
              <a:t> </a:t>
            </a:r>
            <a:r>
              <a:rPr lang="en-US" sz="1400" i="1" spc="5" dirty="0" err="1"/>
              <a:t>vermeye</a:t>
            </a:r>
            <a:r>
              <a:rPr lang="en-US" sz="1400" i="1" spc="5" dirty="0"/>
              <a:t> </a:t>
            </a:r>
            <a:r>
              <a:rPr lang="en-US" sz="1400" i="1" dirty="0" err="1"/>
              <a:t>devam</a:t>
            </a:r>
            <a:r>
              <a:rPr lang="en-US" sz="1400" i="1" spc="-10" dirty="0"/>
              <a:t> </a:t>
            </a:r>
            <a:r>
              <a:rPr lang="en-US" sz="1400" i="1" spc="-5" dirty="0" err="1"/>
              <a:t>edeceğiz</a:t>
            </a:r>
            <a:r>
              <a:rPr lang="en-US" sz="1400" i="1" spc="-5" dirty="0"/>
              <a:t>.</a:t>
            </a:r>
            <a:endParaRPr lang="en-US" sz="1400" spc="-5" dirty="0"/>
          </a:p>
          <a:p>
            <a:pPr marR="412115" defTabSz="914400">
              <a:lnSpc>
                <a:spcPct val="110000"/>
              </a:lnSpc>
              <a:spcBef>
                <a:spcPts val="1000"/>
              </a:spcBef>
              <a:buClr>
                <a:schemeClr val="accent1"/>
              </a:buClr>
              <a:buSzPct val="100000"/>
              <a:tabLst>
                <a:tab pos="371475" algn="l"/>
                <a:tab pos="372110" algn="l"/>
              </a:tabLst>
            </a:pPr>
            <a:r>
              <a:rPr lang="en-US" sz="1400" i="1" spc="-5" dirty="0"/>
              <a:t>				  			</a:t>
            </a:r>
            <a:endParaRPr lang="en-US" sz="1400" dirty="0"/>
          </a:p>
        </p:txBody>
      </p:sp>
    </p:spTree>
    <p:extLst>
      <p:ext uri="{BB962C8B-B14F-4D97-AF65-F5344CB8AC3E}">
        <p14:creationId xmlns:p14="http://schemas.microsoft.com/office/powerpoint/2010/main" val="165317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09741" y="2298953"/>
            <a:ext cx="5193792" cy="921984"/>
          </a:xfrm>
          <a:prstGeom prst="rect">
            <a:avLst/>
          </a:prstGeom>
        </p:spPr>
        <p:txBody>
          <a:bodyPr wrap="square">
            <a:spAutoFit/>
          </a:bodyPr>
          <a:lstStyle/>
          <a:p>
            <a:pPr algn="ctr">
              <a:lnSpc>
                <a:spcPct val="200000"/>
              </a:lnSpc>
            </a:pPr>
            <a:r>
              <a:rPr lang="tr-TR" sz="3200" cap="all" spc="-5" dirty="0" err="1">
                <a:solidFill>
                  <a:schemeClr val="tx1">
                    <a:lumMod val="85000"/>
                  </a:schemeClr>
                </a:solidFill>
              </a:rPr>
              <a:t>HAKKIMIZDa</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5216497" y="301712"/>
            <a:ext cx="6034827" cy="4916465"/>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600" b="0" i="1" dirty="0"/>
          </a:p>
          <a:p>
            <a:pPr defTabSz="914400">
              <a:lnSpc>
                <a:spcPct val="110000"/>
              </a:lnSpc>
              <a:spcAft>
                <a:spcPts val="600"/>
              </a:spcAft>
              <a:buClr>
                <a:schemeClr val="accent1"/>
              </a:buClr>
              <a:buSzPct val="100000"/>
            </a:pPr>
            <a:r>
              <a:rPr lang="tr-TR" sz="2800" b="1" i="1" dirty="0">
                <a:solidFill>
                  <a:schemeClr val="accent2">
                    <a:lumMod val="50000"/>
                  </a:schemeClr>
                </a:solidFill>
              </a:rPr>
              <a:t>AĞAOĞLU MY MOUNTAIN </a:t>
            </a:r>
            <a:endParaRPr lang="en-US" sz="2800" b="1" i="1" dirty="0">
              <a:solidFill>
                <a:schemeClr val="accent2">
                  <a:lumMod val="50000"/>
                </a:schemeClr>
              </a:solidFill>
            </a:endParaRPr>
          </a:p>
          <a:p>
            <a:pPr indent="-228600" defTabSz="914400">
              <a:lnSpc>
                <a:spcPct val="110000"/>
              </a:lnSpc>
              <a:spcAft>
                <a:spcPts val="600"/>
              </a:spcAft>
              <a:buClr>
                <a:schemeClr val="accent1"/>
              </a:buClr>
              <a:buSzPct val="100000"/>
              <a:buFont typeface="Arial" panose="020B0604020202020204" pitchFamily="34" charset="0"/>
              <a:buChar char="•"/>
            </a:pPr>
            <a:endParaRPr lang="en-US" sz="1600" b="0" i="1" dirty="0"/>
          </a:p>
          <a:p>
            <a:pPr defTabSz="914400">
              <a:lnSpc>
                <a:spcPct val="110000"/>
              </a:lnSpc>
              <a:spcAft>
                <a:spcPts val="600"/>
              </a:spcAft>
              <a:buClr>
                <a:schemeClr val="accent1"/>
              </a:buClr>
              <a:buSzPct val="100000"/>
            </a:pPr>
            <a:r>
              <a:rPr lang="en-US" b="0" i="1" dirty="0"/>
              <a:t>	</a:t>
            </a:r>
            <a:r>
              <a:rPr lang="en-US" b="0" i="1" dirty="0" err="1"/>
              <a:t>Lüks</a:t>
            </a:r>
            <a:r>
              <a:rPr lang="en-US" b="0" i="1" dirty="0"/>
              <a:t> </a:t>
            </a:r>
            <a:r>
              <a:rPr lang="en-US" b="0" i="1" dirty="0" err="1"/>
              <a:t>ve</a:t>
            </a:r>
            <a:r>
              <a:rPr lang="en-US" b="0" i="1" dirty="0"/>
              <a:t> </a:t>
            </a:r>
            <a:r>
              <a:rPr lang="en-US" b="0" i="1" dirty="0" err="1"/>
              <a:t>üst</a:t>
            </a:r>
            <a:r>
              <a:rPr lang="en-US" b="0" i="1" dirty="0"/>
              <a:t> </a:t>
            </a:r>
            <a:r>
              <a:rPr lang="en-US" b="0" i="1" dirty="0" err="1"/>
              <a:t>düzey</a:t>
            </a:r>
            <a:r>
              <a:rPr lang="en-US" b="0" i="1" dirty="0"/>
              <a:t> </a:t>
            </a:r>
            <a:r>
              <a:rPr lang="en-US" b="0" i="1" dirty="0" err="1"/>
              <a:t>hizmet</a:t>
            </a:r>
            <a:r>
              <a:rPr lang="en-US" b="0" i="1" dirty="0"/>
              <a:t> </a:t>
            </a:r>
            <a:r>
              <a:rPr lang="en-US" b="0" i="1" dirty="0" err="1"/>
              <a:t>anlayışını</a:t>
            </a:r>
            <a:r>
              <a:rPr lang="en-US" b="0" i="1" dirty="0"/>
              <a:t> </a:t>
            </a:r>
            <a:r>
              <a:rPr lang="en-US" b="0" i="1" dirty="0" err="1"/>
              <a:t>birleştiren</a:t>
            </a:r>
            <a:r>
              <a:rPr lang="en-US" b="0" i="1" dirty="0"/>
              <a:t> </a:t>
            </a:r>
            <a:r>
              <a:rPr lang="tr-TR" i="1" dirty="0"/>
              <a:t>otelimiz </a:t>
            </a:r>
            <a:r>
              <a:rPr lang="en-US" b="0" i="1" dirty="0"/>
              <a:t>, </a:t>
            </a:r>
            <a:r>
              <a:rPr lang="tr-TR" i="1" dirty="0"/>
              <a:t>Uludağ </a:t>
            </a:r>
            <a:r>
              <a:rPr lang="tr-TR" i="1" dirty="0" err="1"/>
              <a:t>ın</a:t>
            </a:r>
            <a:r>
              <a:rPr lang="tr-TR" i="1" dirty="0"/>
              <a:t> </a:t>
            </a:r>
            <a:r>
              <a:rPr lang="en-US" b="0" i="1" dirty="0" err="1"/>
              <a:t>merkezinde</a:t>
            </a:r>
            <a:r>
              <a:rPr lang="tr-TR" i="1" dirty="0"/>
              <a:t> eşsiz kayak pistleri ile yan yana ,  </a:t>
            </a:r>
            <a:r>
              <a:rPr lang="en-US" b="0" i="1" dirty="0"/>
              <a:t> </a:t>
            </a:r>
            <a:r>
              <a:rPr lang="en-US" b="0" i="1" dirty="0" err="1"/>
              <a:t>konforlu</a:t>
            </a:r>
            <a:r>
              <a:rPr lang="en-US" b="0" i="1" dirty="0"/>
              <a:t> </a:t>
            </a:r>
            <a:r>
              <a:rPr lang="en-US" b="0" i="1" dirty="0" err="1"/>
              <a:t>bir</a:t>
            </a:r>
            <a:r>
              <a:rPr lang="en-US" b="0" i="1" dirty="0"/>
              <a:t> </a:t>
            </a:r>
            <a:r>
              <a:rPr lang="en-US" b="0" i="1" dirty="0" err="1"/>
              <a:t>konaklama</a:t>
            </a:r>
            <a:r>
              <a:rPr lang="en-US" b="0" i="1" dirty="0"/>
              <a:t> </a:t>
            </a:r>
            <a:r>
              <a:rPr lang="en-US" b="0" i="1" dirty="0" err="1"/>
              <a:t>deneyimi</a:t>
            </a:r>
            <a:r>
              <a:rPr lang="en-US" b="0" i="1" dirty="0"/>
              <a:t> </a:t>
            </a:r>
            <a:r>
              <a:rPr lang="en-US" b="0" i="1" dirty="0" err="1"/>
              <a:t>sunuyor</a:t>
            </a:r>
            <a:r>
              <a:rPr lang="en-US" b="0" i="1" dirty="0"/>
              <a:t>. </a:t>
            </a:r>
            <a:r>
              <a:rPr lang="en-US" b="0" i="1" dirty="0" err="1"/>
              <a:t>Özgün</a:t>
            </a:r>
            <a:r>
              <a:rPr lang="en-US" b="0" i="1" dirty="0"/>
              <a:t> </a:t>
            </a:r>
            <a:r>
              <a:rPr lang="en-US" b="0" i="1" dirty="0" err="1"/>
              <a:t>ve</a:t>
            </a:r>
            <a:r>
              <a:rPr lang="en-US" b="0" i="1" dirty="0"/>
              <a:t> modern </a:t>
            </a:r>
            <a:r>
              <a:rPr lang="en-US" b="0" i="1" dirty="0" err="1"/>
              <a:t>bir</a:t>
            </a:r>
            <a:r>
              <a:rPr lang="en-US" b="0" i="1" dirty="0"/>
              <a:t> </a:t>
            </a:r>
            <a:r>
              <a:rPr lang="en-US" b="0" i="1" dirty="0" err="1"/>
              <a:t>tarza</a:t>
            </a:r>
            <a:r>
              <a:rPr lang="en-US" b="0" i="1" dirty="0"/>
              <a:t> </a:t>
            </a:r>
            <a:r>
              <a:rPr lang="en-US" b="0" i="1" dirty="0" err="1"/>
              <a:t>sahip</a:t>
            </a:r>
            <a:r>
              <a:rPr lang="en-US" b="0" i="1" dirty="0"/>
              <a:t> </a:t>
            </a:r>
            <a:r>
              <a:rPr lang="en-US" b="0" i="1" dirty="0" err="1"/>
              <a:t>olan</a:t>
            </a:r>
            <a:r>
              <a:rPr lang="en-US" b="0" i="1" dirty="0"/>
              <a:t> </a:t>
            </a:r>
            <a:r>
              <a:rPr lang="en-US" b="0" i="1" dirty="0" err="1"/>
              <a:t>odalarında</a:t>
            </a:r>
            <a:r>
              <a:rPr lang="en-US" b="0" i="1" dirty="0"/>
              <a:t> </a:t>
            </a:r>
            <a:r>
              <a:rPr lang="en-US" b="0" i="1" dirty="0" err="1"/>
              <a:t>rahatlığı</a:t>
            </a:r>
            <a:r>
              <a:rPr lang="en-US" b="0" i="1" dirty="0"/>
              <a:t> </a:t>
            </a:r>
            <a:r>
              <a:rPr lang="en-US" b="0" i="1" dirty="0" err="1"/>
              <a:t>ön</a:t>
            </a:r>
            <a:r>
              <a:rPr lang="en-US" b="0" i="1" dirty="0"/>
              <a:t> </a:t>
            </a:r>
            <a:r>
              <a:rPr lang="en-US" b="0" i="1" dirty="0" err="1"/>
              <a:t>planda</a:t>
            </a:r>
            <a:r>
              <a:rPr lang="en-US" b="0" i="1" dirty="0"/>
              <a:t> </a:t>
            </a:r>
            <a:r>
              <a:rPr lang="en-US" b="0" i="1" dirty="0" err="1"/>
              <a:t>tutan</a:t>
            </a:r>
            <a:r>
              <a:rPr lang="en-US" b="0" i="1" dirty="0"/>
              <a:t> </a:t>
            </a:r>
            <a:r>
              <a:rPr lang="en-US" b="0" i="1" dirty="0" err="1"/>
              <a:t>tesis</a:t>
            </a:r>
            <a:r>
              <a:rPr lang="en-US" b="0" i="1" dirty="0"/>
              <a:t>, </a:t>
            </a:r>
            <a:r>
              <a:rPr lang="en-US" b="0" i="1" dirty="0" err="1"/>
              <a:t>misafirlerini</a:t>
            </a:r>
            <a:r>
              <a:rPr lang="en-US" b="0" i="1" dirty="0"/>
              <a:t> </a:t>
            </a:r>
            <a:r>
              <a:rPr lang="en-US" b="0" i="1" dirty="0" err="1"/>
              <a:t>sıcak</a:t>
            </a:r>
            <a:r>
              <a:rPr lang="en-US" b="0" i="1" dirty="0"/>
              <a:t> </a:t>
            </a:r>
            <a:r>
              <a:rPr lang="en-US" b="0" i="1" dirty="0" err="1"/>
              <a:t>ve</a:t>
            </a:r>
            <a:r>
              <a:rPr lang="en-US" b="0" i="1" dirty="0"/>
              <a:t> </a:t>
            </a:r>
            <a:r>
              <a:rPr lang="en-US" b="0" i="1" dirty="0" err="1"/>
              <a:t>samimi</a:t>
            </a:r>
            <a:r>
              <a:rPr lang="en-US" b="0" i="1" dirty="0"/>
              <a:t> </a:t>
            </a:r>
            <a:r>
              <a:rPr lang="en-US" b="0" i="1" dirty="0" err="1"/>
              <a:t>bir</a:t>
            </a:r>
            <a:r>
              <a:rPr lang="en-US" b="0" i="1" dirty="0"/>
              <a:t> </a:t>
            </a:r>
            <a:r>
              <a:rPr lang="en-US" b="0" i="1" dirty="0" err="1"/>
              <a:t>ortamda</a:t>
            </a:r>
            <a:r>
              <a:rPr lang="en-US" b="0" i="1" dirty="0"/>
              <a:t> </a:t>
            </a:r>
            <a:r>
              <a:rPr lang="en-US" b="0" i="1" dirty="0" err="1"/>
              <a:t>ağırlıyor</a:t>
            </a:r>
            <a:r>
              <a:rPr lang="en-US" b="0" i="1" dirty="0"/>
              <a:t>. </a:t>
            </a:r>
          </a:p>
          <a:p>
            <a:pPr defTabSz="914400">
              <a:lnSpc>
                <a:spcPct val="110000"/>
              </a:lnSpc>
              <a:spcAft>
                <a:spcPts val="600"/>
              </a:spcAft>
              <a:buClr>
                <a:schemeClr val="accent1"/>
              </a:buClr>
              <a:buSzPct val="100000"/>
            </a:pPr>
            <a:r>
              <a:rPr lang="en-US" b="0" i="1" dirty="0"/>
              <a:t>	</a:t>
            </a:r>
            <a:r>
              <a:rPr lang="tr-TR" i="1" dirty="0"/>
              <a:t>Ağaoğlu My </a:t>
            </a:r>
            <a:r>
              <a:rPr lang="tr-TR" i="1" dirty="0" err="1"/>
              <a:t>Mountain</a:t>
            </a:r>
            <a:r>
              <a:rPr lang="tr-TR" i="1" dirty="0"/>
              <a:t> Otel </a:t>
            </a:r>
            <a:r>
              <a:rPr lang="en-US" b="0" i="1" dirty="0"/>
              <a:t>’d</a:t>
            </a:r>
            <a:r>
              <a:rPr lang="tr-TR" b="0" i="1" dirty="0"/>
              <a:t>e</a:t>
            </a:r>
            <a:r>
              <a:rPr lang="en-US" b="0" i="1" dirty="0"/>
              <a:t> </a:t>
            </a:r>
            <a:r>
              <a:rPr lang="en-US" b="0" i="1" dirty="0" err="1"/>
              <a:t>konakladığınız</a:t>
            </a:r>
            <a:r>
              <a:rPr lang="en-US" b="0" i="1" dirty="0"/>
              <a:t> </a:t>
            </a:r>
            <a:r>
              <a:rPr lang="en-US" b="0" i="1" dirty="0" err="1"/>
              <a:t>süre</a:t>
            </a:r>
            <a:r>
              <a:rPr lang="en-US" b="0" i="1" dirty="0"/>
              <a:t> </a:t>
            </a:r>
            <a:r>
              <a:rPr lang="en-US" b="0" i="1" dirty="0" err="1"/>
              <a:t>boyunca</a:t>
            </a:r>
            <a:r>
              <a:rPr lang="en-US" b="0" i="1" dirty="0"/>
              <a:t> </a:t>
            </a:r>
            <a:r>
              <a:rPr lang="tr-TR" b="0" i="1" dirty="0"/>
              <a:t>bir kış dağ </a:t>
            </a:r>
            <a:r>
              <a:rPr lang="tr-TR" b="0" i="1" dirty="0" err="1"/>
              <a:t>tatiliin</a:t>
            </a:r>
            <a:r>
              <a:rPr lang="tr-TR" b="0" i="1" dirty="0"/>
              <a:t> tüm keyiflerini konfor ile deneyimleyebilirsiniz</a:t>
            </a:r>
            <a:r>
              <a:rPr lang="en-US" b="0" i="1" dirty="0"/>
              <a:t>.</a:t>
            </a:r>
            <a:r>
              <a:rPr lang="tr-TR" b="0" i="1" dirty="0"/>
              <a:t>Bembeyaz kar manzaralı </a:t>
            </a:r>
            <a:r>
              <a:rPr lang="en-US" b="0" i="1" dirty="0"/>
              <a:t> </a:t>
            </a:r>
            <a:r>
              <a:rPr lang="tr-TR" b="0" i="1" dirty="0"/>
              <a:t>oda ve faaliyet alanları ile lüks ve konfor ile zamanın  tadını çıkarmaya ve otelimizin hemen yanında olan kayak pistleri ile eşsiz bir dağ konforunu yaşayabilirsiniz</a:t>
            </a:r>
            <a:r>
              <a:rPr lang="en-US" b="0" i="1" dirty="0"/>
              <a:t>.</a:t>
            </a:r>
          </a:p>
          <a:p>
            <a:pPr defTabSz="914400">
              <a:lnSpc>
                <a:spcPct val="110000"/>
              </a:lnSpc>
              <a:spcAft>
                <a:spcPts val="600"/>
              </a:spcAft>
              <a:buClr>
                <a:schemeClr val="accent1"/>
              </a:buClr>
              <a:buSzPct val="100000"/>
            </a:pPr>
            <a:r>
              <a:rPr lang="en-US" b="0" i="1" dirty="0"/>
              <a:t>	</a:t>
            </a:r>
            <a:endParaRPr lang="en-US" sz="1600" b="0" i="1" dirty="0"/>
          </a:p>
        </p:txBody>
      </p:sp>
    </p:spTree>
    <p:extLst>
      <p:ext uri="{BB962C8B-B14F-4D97-AF65-F5344CB8AC3E}">
        <p14:creationId xmlns:p14="http://schemas.microsoft.com/office/powerpoint/2010/main" val="55102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37170" y="532384"/>
            <a:ext cx="5193792" cy="4861524"/>
          </a:xfrm>
          <a:prstGeom prst="rect">
            <a:avLst/>
          </a:prstGeom>
        </p:spPr>
        <p:txBody>
          <a:bodyPr wrap="square">
            <a:spAutoFit/>
          </a:bodyPr>
          <a:lstStyle/>
          <a:p>
            <a:pPr algn="ctr">
              <a:lnSpc>
                <a:spcPct val="200000"/>
              </a:lnSpc>
            </a:pPr>
            <a:r>
              <a:rPr lang="en-US" sz="3200" cap="all" spc="-5" dirty="0">
                <a:solidFill>
                  <a:srgbClr val="FFFFFF"/>
                </a:solidFill>
              </a:rPr>
              <a:t>VİZYON</a:t>
            </a:r>
            <a:br>
              <a:rPr lang="en-US" sz="3200" cap="all" spc="-5" dirty="0">
                <a:solidFill>
                  <a:srgbClr val="FFFFFF"/>
                </a:solidFill>
              </a:rPr>
            </a:br>
            <a:r>
              <a:rPr lang="en-US" sz="3200" cap="all" spc="-5" dirty="0">
                <a:solidFill>
                  <a:srgbClr val="FFFFFF"/>
                </a:solidFill>
              </a:rPr>
              <a:t>&amp; </a:t>
            </a:r>
            <a:br>
              <a:rPr lang="en-US" sz="3200" cap="all" spc="-5" dirty="0">
                <a:solidFill>
                  <a:srgbClr val="FFFFFF"/>
                </a:solidFill>
              </a:rPr>
            </a:br>
            <a:r>
              <a:rPr lang="en-US" sz="3200" cap="all" spc="-5" dirty="0">
                <a:solidFill>
                  <a:srgbClr val="FFFFFF"/>
                </a:solidFill>
              </a:rPr>
              <a:t>MİSYON </a:t>
            </a:r>
            <a:br>
              <a:rPr lang="en-US" sz="3200" cap="all" spc="-5" dirty="0">
                <a:solidFill>
                  <a:srgbClr val="FFFFFF"/>
                </a:solidFill>
              </a:rPr>
            </a:br>
            <a:r>
              <a:rPr lang="en-US" sz="3200" cap="all" spc="-5" dirty="0">
                <a:solidFill>
                  <a:srgbClr val="FFFFFF"/>
                </a:solidFill>
              </a:rPr>
              <a:t>VE </a:t>
            </a:r>
            <a:br>
              <a:rPr lang="en-US" sz="3200" cap="all" spc="-5" dirty="0">
                <a:solidFill>
                  <a:srgbClr val="FFFFFF"/>
                </a:solidFill>
              </a:rPr>
            </a:br>
            <a:r>
              <a:rPr lang="en-US" sz="3200" cap="all" spc="-5" dirty="0">
                <a:solidFill>
                  <a:srgbClr val="FFFFFF"/>
                </a:solidFill>
              </a:rPr>
              <a:t>DEĞERLERİMİZ</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4907496" y="381000"/>
            <a:ext cx="7284504" cy="5874657"/>
          </a:xfrm>
          <a:prstGeom prst="rect">
            <a:avLst/>
          </a:prstGeom>
        </p:spPr>
        <p:txBody>
          <a:bodyPr vert="horz" lIns="91440" tIns="45720" rIns="91440" bIns="45720" rtlCol="0" anchor="t">
            <a:noAutofit/>
          </a:bodyPr>
          <a:lstStyle/>
          <a:p>
            <a:pPr algn="ctr" defTabSz="914400">
              <a:lnSpc>
                <a:spcPct val="110000"/>
              </a:lnSpc>
              <a:spcBef>
                <a:spcPts val="1000"/>
              </a:spcBef>
              <a:buClr>
                <a:schemeClr val="accent1"/>
              </a:buClr>
              <a:buSzPct val="100000"/>
            </a:pPr>
            <a:r>
              <a:rPr lang="en-US" sz="1700" b="1" i="1" dirty="0">
                <a:solidFill>
                  <a:schemeClr val="accent2">
                    <a:lumMod val="50000"/>
                  </a:schemeClr>
                </a:solidFill>
              </a:rPr>
              <a:t>MİSYONU</a:t>
            </a:r>
            <a:r>
              <a:rPr lang="tr-TR" sz="1700" b="1" i="1" dirty="0">
                <a:solidFill>
                  <a:schemeClr val="accent2">
                    <a:lumMod val="50000"/>
                  </a:schemeClr>
                </a:solidFill>
              </a:rPr>
              <a:t>MUZ</a:t>
            </a:r>
            <a:endParaRPr lang="en-US" sz="1700" b="1" i="1" dirty="0">
              <a:solidFill>
                <a:schemeClr val="accent2">
                  <a:lumMod val="50000"/>
                </a:schemeClr>
              </a:solidFill>
            </a:endParaRPr>
          </a:p>
          <a:p>
            <a:pPr marR="203835" indent="-228600" defTabSz="914400">
              <a:lnSpc>
                <a:spcPct val="110000"/>
              </a:lnSpc>
              <a:spcBef>
                <a:spcPts val="1000"/>
              </a:spcBef>
              <a:buClr>
                <a:schemeClr val="accent1"/>
              </a:buClr>
              <a:buSzPct val="100000"/>
              <a:buFont typeface="Arial" panose="020B0604020202020204" pitchFamily="34" charset="0"/>
              <a:buChar char="•"/>
              <a:tabLst>
                <a:tab pos="376555" algn="l"/>
                <a:tab pos="377190" algn="l"/>
              </a:tabLst>
            </a:pPr>
            <a:r>
              <a:rPr lang="en-US" sz="1700" i="1" dirty="0" err="1"/>
              <a:t>Çevre</a:t>
            </a:r>
            <a:r>
              <a:rPr lang="en-US" sz="1700" i="1" dirty="0"/>
              <a:t> </a:t>
            </a:r>
            <a:r>
              <a:rPr lang="en-US" sz="1700" i="1" spc="5" dirty="0" err="1"/>
              <a:t>ve</a:t>
            </a:r>
            <a:r>
              <a:rPr lang="en-US" sz="1700" i="1" spc="5" dirty="0"/>
              <a:t> </a:t>
            </a:r>
            <a:r>
              <a:rPr lang="en-US" sz="1700" i="1" dirty="0" err="1"/>
              <a:t>sosyal</a:t>
            </a:r>
            <a:r>
              <a:rPr lang="en-US" sz="1700" i="1" dirty="0"/>
              <a:t> </a:t>
            </a:r>
            <a:r>
              <a:rPr lang="en-US" sz="1700" i="1" dirty="0" err="1"/>
              <a:t>değerlere</a:t>
            </a:r>
            <a:r>
              <a:rPr lang="en-US" sz="1700" i="1" dirty="0"/>
              <a:t> </a:t>
            </a:r>
            <a:r>
              <a:rPr lang="en-US" sz="1700" i="1" dirty="0" err="1"/>
              <a:t>saygı</a:t>
            </a:r>
            <a:r>
              <a:rPr lang="en-US" sz="1700" i="1" dirty="0"/>
              <a:t>  </a:t>
            </a:r>
            <a:r>
              <a:rPr lang="en-US" sz="1700" i="1" dirty="0" err="1"/>
              <a:t>göstererek</a:t>
            </a:r>
            <a:r>
              <a:rPr lang="en-US" sz="1700" i="1" dirty="0"/>
              <a:t> </a:t>
            </a:r>
            <a:r>
              <a:rPr lang="en-US" sz="1700" i="1" dirty="0" err="1"/>
              <a:t>konuklarımıza</a:t>
            </a:r>
            <a:r>
              <a:rPr lang="en-US" sz="1700" i="1" dirty="0"/>
              <a:t> </a:t>
            </a:r>
            <a:r>
              <a:rPr lang="en-US" sz="1700" i="1" dirty="0" err="1"/>
              <a:t>kendilerini</a:t>
            </a:r>
            <a:r>
              <a:rPr lang="en-US" sz="1700" i="1" dirty="0"/>
              <a:t>  </a:t>
            </a:r>
            <a:r>
              <a:rPr lang="en-US" sz="1700" i="1" dirty="0" err="1"/>
              <a:t>özel</a:t>
            </a:r>
            <a:r>
              <a:rPr lang="en-US" sz="1700" i="1" dirty="0"/>
              <a:t> </a:t>
            </a:r>
            <a:r>
              <a:rPr lang="en-US" sz="1700" i="1" dirty="0" err="1"/>
              <a:t>hissedecekleri</a:t>
            </a:r>
            <a:r>
              <a:rPr lang="en-US" sz="1700" i="1" dirty="0"/>
              <a:t> </a:t>
            </a:r>
            <a:r>
              <a:rPr lang="en-US" sz="1700" i="1" spc="5" dirty="0" err="1"/>
              <a:t>en</a:t>
            </a:r>
            <a:r>
              <a:rPr lang="en-US" sz="1700" i="1" spc="5" dirty="0"/>
              <a:t> </a:t>
            </a:r>
            <a:r>
              <a:rPr lang="en-US" sz="1700" i="1" dirty="0" err="1"/>
              <a:t>üst</a:t>
            </a:r>
            <a:r>
              <a:rPr lang="en-US" sz="1700" i="1" dirty="0"/>
              <a:t> </a:t>
            </a:r>
            <a:r>
              <a:rPr lang="en-US" sz="1700" i="1" dirty="0" err="1"/>
              <a:t>düzeyde</a:t>
            </a:r>
            <a:r>
              <a:rPr lang="en-US" sz="1700" i="1" dirty="0"/>
              <a:t>  </a:t>
            </a:r>
            <a:r>
              <a:rPr lang="en-US" sz="1700" i="1" dirty="0" err="1"/>
              <a:t>hizmet</a:t>
            </a:r>
            <a:r>
              <a:rPr lang="en-US" sz="1700" i="1" spc="-10" dirty="0"/>
              <a:t> </a:t>
            </a:r>
            <a:r>
              <a:rPr lang="en-US" sz="1700" i="1" dirty="0" err="1"/>
              <a:t>sunmak</a:t>
            </a:r>
            <a:r>
              <a:rPr lang="en-US" sz="1700" i="1" dirty="0"/>
              <a:t>.</a:t>
            </a:r>
          </a:p>
          <a:p>
            <a:pPr marR="412750" indent="-228600" defTabSz="914400">
              <a:lnSpc>
                <a:spcPct val="110000"/>
              </a:lnSpc>
              <a:spcBef>
                <a:spcPts val="1000"/>
              </a:spcBef>
              <a:buClr>
                <a:schemeClr val="accent1"/>
              </a:buClr>
              <a:buSzPct val="100000"/>
              <a:buFont typeface="Arial" panose="020B0604020202020204" pitchFamily="34" charset="0"/>
              <a:buChar char="•"/>
              <a:tabLst>
                <a:tab pos="376555" algn="l"/>
                <a:tab pos="377190" algn="l"/>
              </a:tabLst>
            </a:pPr>
            <a:r>
              <a:rPr lang="en-US" sz="1700" i="1" dirty="0" err="1"/>
              <a:t>Hizmetleri</a:t>
            </a:r>
            <a:r>
              <a:rPr lang="en-US" sz="1700" i="1" dirty="0"/>
              <a:t> </a:t>
            </a:r>
            <a:r>
              <a:rPr lang="en-US" sz="1700" i="1" dirty="0" err="1"/>
              <a:t>sürekli</a:t>
            </a:r>
            <a:r>
              <a:rPr lang="en-US" sz="1700" i="1" dirty="0"/>
              <a:t> </a:t>
            </a:r>
            <a:r>
              <a:rPr lang="en-US" sz="1700" i="1" dirty="0" err="1"/>
              <a:t>geliştirerek</a:t>
            </a:r>
            <a:r>
              <a:rPr lang="en-US" sz="1700" i="1" dirty="0"/>
              <a:t> </a:t>
            </a:r>
            <a:r>
              <a:rPr lang="en-US" sz="1700" i="1" dirty="0" err="1"/>
              <a:t>ve</a:t>
            </a:r>
            <a:r>
              <a:rPr lang="en-US" sz="1700" i="1" dirty="0"/>
              <a:t>  </a:t>
            </a:r>
            <a:r>
              <a:rPr lang="en-US" sz="1700" i="1" dirty="0" err="1"/>
              <a:t>yenilikleri</a:t>
            </a:r>
            <a:r>
              <a:rPr lang="en-US" sz="1700" i="1" dirty="0"/>
              <a:t> </a:t>
            </a:r>
            <a:r>
              <a:rPr lang="en-US" sz="1700" i="1" dirty="0" err="1"/>
              <a:t>takip</a:t>
            </a:r>
            <a:r>
              <a:rPr lang="en-US" sz="1700" i="1" dirty="0"/>
              <a:t> </a:t>
            </a:r>
            <a:r>
              <a:rPr lang="en-US" sz="1700" i="1" dirty="0" err="1"/>
              <a:t>ederek</a:t>
            </a:r>
            <a:r>
              <a:rPr lang="en-US" sz="1700" i="1" spc="-25" dirty="0"/>
              <a:t> </a:t>
            </a:r>
            <a:r>
              <a:rPr lang="en-US" sz="1700" i="1" dirty="0" err="1"/>
              <a:t>sağlamak</a:t>
            </a:r>
            <a:r>
              <a:rPr lang="en-US" sz="1700" i="1" dirty="0"/>
              <a:t>.</a:t>
            </a:r>
          </a:p>
          <a:p>
            <a:pPr marR="412750" algn="ctr" defTabSz="914400">
              <a:lnSpc>
                <a:spcPct val="110000"/>
              </a:lnSpc>
              <a:spcBef>
                <a:spcPts val="1000"/>
              </a:spcBef>
              <a:buClr>
                <a:schemeClr val="accent1"/>
              </a:buClr>
              <a:buSzPct val="100000"/>
              <a:tabLst>
                <a:tab pos="376555" algn="l"/>
                <a:tab pos="377190" algn="l"/>
              </a:tabLst>
            </a:pPr>
            <a:r>
              <a:rPr lang="en-US" sz="1700" b="1" i="1" dirty="0">
                <a:solidFill>
                  <a:schemeClr val="accent2">
                    <a:lumMod val="50000"/>
                  </a:schemeClr>
                </a:solidFill>
              </a:rPr>
              <a:t>VİZYONU</a:t>
            </a:r>
            <a:r>
              <a:rPr lang="tr-TR" sz="1700" b="1" i="1" dirty="0">
                <a:solidFill>
                  <a:schemeClr val="accent2">
                    <a:lumMod val="50000"/>
                  </a:schemeClr>
                </a:solidFill>
              </a:rPr>
              <a:t>MUZ</a:t>
            </a:r>
            <a:endParaRPr lang="en-US" sz="1700" b="1" i="1" dirty="0">
              <a:solidFill>
                <a:schemeClr val="accent2">
                  <a:lumMod val="50000"/>
                </a:schemeClr>
              </a:solidFill>
            </a:endParaRPr>
          </a:p>
          <a:p>
            <a:pPr marL="12700" marR="30480" indent="-228600" defTabSz="914400">
              <a:lnSpc>
                <a:spcPct val="110000"/>
              </a:lnSpc>
              <a:spcBef>
                <a:spcPts val="985"/>
              </a:spcBef>
              <a:buClr>
                <a:schemeClr val="accent1"/>
              </a:buClr>
              <a:buSzPct val="100000"/>
              <a:buFont typeface="Arial" panose="020B0604020202020204" pitchFamily="34" charset="0"/>
              <a:buChar char="•"/>
              <a:tabLst>
                <a:tab pos="376555" algn="l"/>
                <a:tab pos="377190" algn="l"/>
              </a:tabLst>
            </a:pPr>
            <a:r>
              <a:rPr lang="en-US" sz="1700" i="1" dirty="0" err="1"/>
              <a:t>Yurtiçinde</a:t>
            </a:r>
            <a:r>
              <a:rPr lang="en-US" sz="1700" i="1" dirty="0"/>
              <a:t> </a:t>
            </a:r>
            <a:r>
              <a:rPr lang="en-US" sz="1700" i="1" spc="5" dirty="0" err="1"/>
              <a:t>ve</a:t>
            </a:r>
            <a:r>
              <a:rPr lang="en-US" sz="1700" i="1" spc="5" dirty="0"/>
              <a:t> </a:t>
            </a:r>
            <a:r>
              <a:rPr lang="en-US" sz="1700" i="1" dirty="0" err="1"/>
              <a:t>yurtdışında</a:t>
            </a:r>
            <a:r>
              <a:rPr lang="en-US" sz="1700" i="1" dirty="0"/>
              <a:t> </a:t>
            </a:r>
            <a:r>
              <a:rPr lang="en-US" sz="1700" i="1" dirty="0" err="1"/>
              <a:t>güvenilir</a:t>
            </a:r>
            <a:r>
              <a:rPr lang="en-US" sz="1700" i="1" dirty="0"/>
              <a:t> </a:t>
            </a:r>
            <a:r>
              <a:rPr lang="en-US" sz="1700" i="1" dirty="0" err="1"/>
              <a:t>bir</a:t>
            </a:r>
            <a:r>
              <a:rPr lang="en-US" sz="1700" i="1" dirty="0"/>
              <a:t>  </a:t>
            </a:r>
            <a:r>
              <a:rPr lang="en-US" sz="1700" i="1" spc="5" dirty="0" err="1"/>
              <a:t>marka</a:t>
            </a:r>
            <a:r>
              <a:rPr lang="en-US" sz="1700" i="1" spc="5" dirty="0"/>
              <a:t> </a:t>
            </a:r>
            <a:r>
              <a:rPr lang="en-US" sz="1700" i="1" dirty="0" err="1"/>
              <a:t>haline</a:t>
            </a:r>
            <a:r>
              <a:rPr lang="en-US" sz="1700" i="1" spc="-20" dirty="0"/>
              <a:t> </a:t>
            </a:r>
            <a:r>
              <a:rPr lang="en-US" sz="1700" i="1" dirty="0" err="1"/>
              <a:t>gelmek</a:t>
            </a:r>
            <a:r>
              <a:rPr lang="en-US" sz="1700" i="1" dirty="0"/>
              <a:t>.</a:t>
            </a:r>
          </a:p>
          <a:p>
            <a:pPr marL="12700" marR="408940" indent="-228600" defTabSz="914400">
              <a:lnSpc>
                <a:spcPct val="110000"/>
              </a:lnSpc>
              <a:spcBef>
                <a:spcPts val="1000"/>
              </a:spcBef>
              <a:buClr>
                <a:schemeClr val="accent1"/>
              </a:buClr>
              <a:buSzPct val="100000"/>
              <a:buFont typeface="Arial" panose="020B0604020202020204" pitchFamily="34" charset="0"/>
              <a:buChar char="•"/>
              <a:tabLst>
                <a:tab pos="376555" algn="l"/>
                <a:tab pos="377190" algn="l"/>
              </a:tabLst>
            </a:pPr>
            <a:r>
              <a:rPr lang="en-US" sz="1700" i="1" dirty="0" err="1"/>
              <a:t>Bulunduğumuz</a:t>
            </a:r>
            <a:r>
              <a:rPr lang="en-US" sz="1700" i="1" dirty="0"/>
              <a:t> </a:t>
            </a:r>
            <a:r>
              <a:rPr lang="en-US" sz="1700" i="1" dirty="0" err="1"/>
              <a:t>sektörde</a:t>
            </a:r>
            <a:r>
              <a:rPr lang="en-US" sz="1700" i="1" dirty="0"/>
              <a:t> </a:t>
            </a:r>
            <a:r>
              <a:rPr lang="en-US" sz="1700" i="1" dirty="0" err="1"/>
              <a:t>sağlıklı</a:t>
            </a:r>
            <a:r>
              <a:rPr lang="en-US" sz="1700" i="1" dirty="0"/>
              <a:t>  </a:t>
            </a:r>
            <a:r>
              <a:rPr lang="en-US" sz="1700" i="1" spc="5" dirty="0" err="1"/>
              <a:t>büyüme</a:t>
            </a:r>
            <a:r>
              <a:rPr lang="en-US" sz="1700" i="1" spc="5" dirty="0"/>
              <a:t> </a:t>
            </a:r>
            <a:r>
              <a:rPr lang="en-US" sz="1700" i="1" spc="5" dirty="0" err="1"/>
              <a:t>ve</a:t>
            </a:r>
            <a:r>
              <a:rPr lang="en-US" sz="1700" i="1" spc="5" dirty="0"/>
              <a:t> </a:t>
            </a:r>
            <a:r>
              <a:rPr lang="en-US" sz="1700" i="1" dirty="0" err="1"/>
              <a:t>gelişmeyi</a:t>
            </a:r>
            <a:r>
              <a:rPr lang="en-US" sz="1700" i="1" spc="-50" dirty="0"/>
              <a:t> </a:t>
            </a:r>
            <a:r>
              <a:rPr lang="en-US" sz="1700" i="1" dirty="0" err="1"/>
              <a:t>sürdürmek</a:t>
            </a:r>
            <a:r>
              <a:rPr lang="en-US" sz="1700" i="1" dirty="0"/>
              <a:t>.</a:t>
            </a:r>
          </a:p>
          <a:p>
            <a:pPr marL="12700" marR="434975" indent="-228600" defTabSz="914400">
              <a:lnSpc>
                <a:spcPct val="110000"/>
              </a:lnSpc>
              <a:spcBef>
                <a:spcPts val="994"/>
              </a:spcBef>
              <a:buClr>
                <a:schemeClr val="accent1"/>
              </a:buClr>
              <a:buSzPct val="100000"/>
              <a:buFont typeface="Arial" panose="020B0604020202020204" pitchFamily="34" charset="0"/>
              <a:buChar char="•"/>
              <a:tabLst>
                <a:tab pos="376555" algn="l"/>
                <a:tab pos="377190" algn="l"/>
              </a:tabLst>
            </a:pPr>
            <a:r>
              <a:rPr lang="en-US" sz="1700" i="1" dirty="0" err="1"/>
              <a:t>Alternatif</a:t>
            </a:r>
            <a:r>
              <a:rPr lang="en-US" sz="1700" i="1" dirty="0"/>
              <a:t> </a:t>
            </a:r>
            <a:r>
              <a:rPr lang="en-US" sz="1700" i="1" dirty="0" err="1"/>
              <a:t>turizmde</a:t>
            </a:r>
            <a:r>
              <a:rPr lang="en-US" sz="1700" i="1" dirty="0"/>
              <a:t> </a:t>
            </a:r>
            <a:r>
              <a:rPr lang="en-US" sz="1700" i="1" dirty="0" err="1"/>
              <a:t>misafirlerimize</a:t>
            </a:r>
            <a:r>
              <a:rPr lang="en-US" sz="1700" i="1" dirty="0"/>
              <a:t>  </a:t>
            </a:r>
            <a:r>
              <a:rPr lang="en-US" sz="1700" i="1" dirty="0" err="1"/>
              <a:t>sağlıklı</a:t>
            </a:r>
            <a:r>
              <a:rPr lang="en-US" sz="1700" i="1" dirty="0"/>
              <a:t> </a:t>
            </a:r>
            <a:r>
              <a:rPr lang="en-US" sz="1700" i="1" dirty="0" err="1"/>
              <a:t>hizmet</a:t>
            </a:r>
            <a:r>
              <a:rPr lang="en-US" sz="1700" i="1" spc="-10" dirty="0"/>
              <a:t> </a:t>
            </a:r>
            <a:r>
              <a:rPr lang="en-US" sz="1700" i="1" dirty="0" err="1"/>
              <a:t>vermek</a:t>
            </a:r>
            <a:r>
              <a:rPr lang="en-US" sz="1700" i="1" dirty="0"/>
              <a:t>.</a:t>
            </a:r>
          </a:p>
          <a:p>
            <a:pPr marL="12700" marR="913765" indent="-228600" defTabSz="914400">
              <a:lnSpc>
                <a:spcPct val="110000"/>
              </a:lnSpc>
              <a:spcBef>
                <a:spcPts val="1000"/>
              </a:spcBef>
              <a:buClr>
                <a:schemeClr val="accent1"/>
              </a:buClr>
              <a:buSzPct val="100000"/>
              <a:buFont typeface="Arial" panose="020B0604020202020204" pitchFamily="34" charset="0"/>
              <a:buChar char="•"/>
              <a:tabLst>
                <a:tab pos="376555" algn="l"/>
                <a:tab pos="377190" algn="l"/>
              </a:tabLst>
            </a:pPr>
            <a:r>
              <a:rPr lang="en-US" sz="1700" i="1" dirty="0" err="1"/>
              <a:t>Bütünlük</a:t>
            </a:r>
            <a:r>
              <a:rPr lang="en-US" sz="1700" i="1" dirty="0"/>
              <a:t> </a:t>
            </a:r>
            <a:r>
              <a:rPr lang="en-US" sz="1700" i="1" dirty="0" err="1"/>
              <a:t>içinde</a:t>
            </a:r>
            <a:r>
              <a:rPr lang="en-US" sz="1700" i="1" dirty="0"/>
              <a:t> </a:t>
            </a:r>
            <a:r>
              <a:rPr lang="en-US" sz="1700" i="1" dirty="0" err="1"/>
              <a:t>çeşitlenmek</a:t>
            </a:r>
            <a:r>
              <a:rPr lang="en-US" sz="1700" i="1" dirty="0"/>
              <a:t>  </a:t>
            </a:r>
            <a:r>
              <a:rPr lang="en-US" sz="1700" i="1" dirty="0" err="1"/>
              <a:t>otelimizin</a:t>
            </a:r>
            <a:r>
              <a:rPr lang="en-US" sz="1700" i="1" dirty="0"/>
              <a:t> </a:t>
            </a:r>
            <a:r>
              <a:rPr lang="en-US" sz="1700" i="1" dirty="0" err="1"/>
              <a:t>ileri</a:t>
            </a:r>
            <a:r>
              <a:rPr lang="en-US" sz="1700" i="1" spc="-15" dirty="0"/>
              <a:t> </a:t>
            </a:r>
            <a:r>
              <a:rPr lang="en-US" sz="1700" i="1" dirty="0" err="1"/>
              <a:t>hedefidir</a:t>
            </a:r>
            <a:r>
              <a:rPr lang="en-US" sz="1700" i="1" dirty="0"/>
              <a:t>.</a:t>
            </a:r>
          </a:p>
          <a:p>
            <a:pPr marR="1022350" algn="ctr" defTabSz="914400">
              <a:lnSpc>
                <a:spcPct val="110000"/>
              </a:lnSpc>
              <a:spcBef>
                <a:spcPts val="1000"/>
              </a:spcBef>
              <a:buClr>
                <a:schemeClr val="accent1"/>
              </a:buClr>
              <a:buSzPct val="100000"/>
            </a:pPr>
            <a:r>
              <a:rPr lang="en-US" sz="1700" b="1" i="1" dirty="0"/>
              <a:t> </a:t>
            </a:r>
            <a:r>
              <a:rPr lang="en-US" sz="1700" b="1" i="1" dirty="0">
                <a:solidFill>
                  <a:schemeClr val="accent2">
                    <a:lumMod val="50000"/>
                  </a:schemeClr>
                </a:solidFill>
              </a:rPr>
              <a:t>DEĞERLERİMİZ</a:t>
            </a:r>
            <a:endParaRPr lang="en-US" sz="1700" i="1" dirty="0">
              <a:solidFill>
                <a:schemeClr val="accent2">
                  <a:lumMod val="50000"/>
                </a:schemeClr>
              </a:solidFill>
            </a:endParaRPr>
          </a:p>
          <a:p>
            <a:pPr marL="285750" indent="-285750" defTabSz="914400">
              <a:lnSpc>
                <a:spcPct val="110000"/>
              </a:lnSpc>
              <a:buClr>
                <a:schemeClr val="accent1"/>
              </a:buClr>
              <a:buSzPct val="100000"/>
              <a:buFont typeface="Arial" panose="020B0604020202020204" pitchFamily="34" charset="0"/>
              <a:buChar char="•"/>
            </a:pPr>
            <a:r>
              <a:rPr lang="en-US" sz="1700" b="0" i="1" dirty="0" err="1"/>
              <a:t>Etik</a:t>
            </a:r>
            <a:r>
              <a:rPr lang="en-US" sz="1700" b="0" i="1" dirty="0"/>
              <a:t> </a:t>
            </a:r>
            <a:r>
              <a:rPr lang="en-US" sz="1700" b="0" i="1" dirty="0" err="1"/>
              <a:t>değerlere</a:t>
            </a:r>
            <a:r>
              <a:rPr lang="en-US" sz="1700" b="0" i="1" dirty="0"/>
              <a:t>, </a:t>
            </a:r>
            <a:r>
              <a:rPr lang="en-US" sz="1700" b="0" i="1" dirty="0" err="1"/>
              <a:t>ticaret</a:t>
            </a:r>
            <a:r>
              <a:rPr lang="en-US" sz="1700" b="0" i="1" dirty="0"/>
              <a:t> </a:t>
            </a:r>
            <a:r>
              <a:rPr lang="en-US" sz="1700" b="0" i="1" dirty="0" err="1"/>
              <a:t>ahlakına</a:t>
            </a:r>
            <a:r>
              <a:rPr lang="en-US" sz="1700" b="0" i="1" dirty="0"/>
              <a:t> </a:t>
            </a:r>
            <a:r>
              <a:rPr lang="en-US" sz="1700" b="0" i="1" dirty="0" err="1"/>
              <a:t>bağlıyız</a:t>
            </a:r>
            <a:endParaRPr lang="en-US" sz="1700" i="1" dirty="0"/>
          </a:p>
          <a:p>
            <a:pPr marL="285750" indent="-285750" defTabSz="914400">
              <a:lnSpc>
                <a:spcPct val="110000"/>
              </a:lnSpc>
              <a:buClr>
                <a:schemeClr val="accent1"/>
              </a:buClr>
              <a:buSzPct val="100000"/>
              <a:buFont typeface="Arial" panose="020B0604020202020204" pitchFamily="34" charset="0"/>
              <a:buChar char="•"/>
            </a:pPr>
            <a:r>
              <a:rPr lang="en-US" sz="1700" b="0" i="1" dirty="0" err="1"/>
              <a:t>İnsan</a:t>
            </a:r>
            <a:r>
              <a:rPr lang="en-US" sz="1700" b="0" i="1" dirty="0"/>
              <a:t> </a:t>
            </a:r>
            <a:r>
              <a:rPr lang="en-US" sz="1700" b="0" i="1" dirty="0" err="1"/>
              <a:t>değerine</a:t>
            </a:r>
            <a:r>
              <a:rPr lang="en-US" sz="1700" b="0" i="1" dirty="0"/>
              <a:t> </a:t>
            </a:r>
            <a:r>
              <a:rPr lang="en-US" sz="1700" b="0" i="1" dirty="0" err="1"/>
              <a:t>inanır</a:t>
            </a:r>
            <a:r>
              <a:rPr lang="en-US" sz="1700" b="0" i="1" dirty="0"/>
              <a:t> </a:t>
            </a:r>
            <a:r>
              <a:rPr lang="en-US" sz="1700" b="0" i="1" dirty="0" err="1"/>
              <a:t>ve</a:t>
            </a:r>
            <a:r>
              <a:rPr lang="en-US" sz="1700" b="0" i="1" dirty="0"/>
              <a:t> </a:t>
            </a:r>
            <a:r>
              <a:rPr lang="en-US" sz="1700" b="0" i="1" dirty="0" err="1"/>
              <a:t>insana</a:t>
            </a:r>
            <a:r>
              <a:rPr lang="en-US" sz="1700" b="0" i="1" dirty="0"/>
              <a:t> </a:t>
            </a:r>
            <a:r>
              <a:rPr lang="en-US" sz="1700" b="0" i="1" dirty="0" err="1"/>
              <a:t>yatırım</a:t>
            </a:r>
            <a:r>
              <a:rPr lang="en-US" sz="1700" b="0" i="1" dirty="0"/>
              <a:t> </a:t>
            </a:r>
            <a:r>
              <a:rPr lang="en-US" sz="1700" b="0" i="1" dirty="0" err="1"/>
              <a:t>yaparız</a:t>
            </a:r>
            <a:endParaRPr lang="en-US" sz="1700" i="1" dirty="0"/>
          </a:p>
          <a:p>
            <a:pPr marL="285750" indent="-285750" defTabSz="914400">
              <a:lnSpc>
                <a:spcPct val="110000"/>
              </a:lnSpc>
              <a:buClr>
                <a:schemeClr val="accent1"/>
              </a:buClr>
              <a:buSzPct val="100000"/>
              <a:buFont typeface="Arial" panose="020B0604020202020204" pitchFamily="34" charset="0"/>
              <a:buChar char="•"/>
            </a:pPr>
            <a:r>
              <a:rPr lang="en-US" sz="1700" b="0" i="1" dirty="0"/>
              <a:t>Her </a:t>
            </a:r>
            <a:r>
              <a:rPr lang="en-US" sz="1700" b="0" i="1" dirty="0" err="1"/>
              <a:t>alanda</a:t>
            </a:r>
            <a:r>
              <a:rPr lang="en-US" sz="1700" b="0" i="1" dirty="0"/>
              <a:t> </a:t>
            </a:r>
            <a:r>
              <a:rPr lang="en-US" sz="1700" b="0" i="1" dirty="0" err="1"/>
              <a:t>kalite</a:t>
            </a:r>
            <a:r>
              <a:rPr lang="en-US" sz="1700" b="0" i="1" dirty="0"/>
              <a:t> </a:t>
            </a:r>
            <a:r>
              <a:rPr lang="en-US" sz="1700" b="0" i="1" dirty="0" err="1"/>
              <a:t>bilincini</a:t>
            </a:r>
            <a:r>
              <a:rPr lang="en-US" sz="1700" b="0" i="1" dirty="0"/>
              <a:t> </a:t>
            </a:r>
            <a:r>
              <a:rPr lang="en-US" sz="1700" b="0" i="1" dirty="0" err="1"/>
              <a:t>yerleştirmek</a:t>
            </a:r>
            <a:r>
              <a:rPr lang="en-US" sz="1700" b="0" i="1" dirty="0"/>
              <a:t> </a:t>
            </a:r>
            <a:r>
              <a:rPr lang="en-US" sz="1700" b="0" i="1" dirty="0" err="1"/>
              <a:t>üzere</a:t>
            </a:r>
            <a:r>
              <a:rPr lang="en-US" sz="1700" b="0" i="1" dirty="0"/>
              <a:t> </a:t>
            </a:r>
            <a:r>
              <a:rPr lang="en-US" sz="1700" b="0" i="1" dirty="0" err="1"/>
              <a:t>çaba</a:t>
            </a:r>
            <a:r>
              <a:rPr lang="en-US" sz="1700" b="0" i="1" dirty="0"/>
              <a:t> </a:t>
            </a:r>
            <a:r>
              <a:rPr lang="en-US" sz="1700" b="0" i="1" dirty="0" err="1"/>
              <a:t>gösteririz</a:t>
            </a:r>
            <a:r>
              <a:rPr lang="en-US" sz="1700" b="0" i="1" dirty="0"/>
              <a:t> </a:t>
            </a:r>
            <a:endParaRPr lang="en-US" sz="1700" b="1" i="1" dirty="0"/>
          </a:p>
          <a:p>
            <a:pPr marL="285750" indent="-285750" defTabSz="914400">
              <a:lnSpc>
                <a:spcPct val="110000"/>
              </a:lnSpc>
              <a:buClr>
                <a:schemeClr val="accent1"/>
              </a:buClr>
              <a:buSzPct val="100000"/>
              <a:buFont typeface="Arial" panose="020B0604020202020204" pitchFamily="34" charset="0"/>
              <a:buChar char="•"/>
            </a:pPr>
            <a:r>
              <a:rPr lang="en-US" sz="1700" b="0" i="1" dirty="0" err="1"/>
              <a:t>Misafir</a:t>
            </a:r>
            <a:r>
              <a:rPr lang="en-US" sz="1700" b="0" i="1" dirty="0"/>
              <a:t> </a:t>
            </a:r>
            <a:r>
              <a:rPr lang="en-US" sz="1700" b="0" i="1" dirty="0" err="1"/>
              <a:t>memnuniyetini</a:t>
            </a:r>
            <a:r>
              <a:rPr lang="en-US" sz="1700" b="0" i="1" dirty="0"/>
              <a:t> </a:t>
            </a:r>
            <a:r>
              <a:rPr lang="en-US" sz="1700" b="0" i="1" dirty="0" err="1"/>
              <a:t>esas</a:t>
            </a:r>
            <a:r>
              <a:rPr lang="en-US" sz="1700" b="0" i="1" dirty="0"/>
              <a:t> </a:t>
            </a:r>
            <a:r>
              <a:rPr lang="en-US" sz="1700" b="0" i="1" dirty="0" err="1"/>
              <a:t>alırız</a:t>
            </a:r>
            <a:r>
              <a:rPr lang="en-US" sz="1700" b="0" i="1" dirty="0"/>
              <a:t> </a:t>
            </a:r>
            <a:endParaRPr lang="en-US" sz="1700" i="1" dirty="0"/>
          </a:p>
          <a:p>
            <a:pPr defTabSz="914400">
              <a:lnSpc>
                <a:spcPct val="110000"/>
              </a:lnSpc>
              <a:spcAft>
                <a:spcPts val="600"/>
              </a:spcAft>
              <a:buClr>
                <a:schemeClr val="accent1"/>
              </a:buClr>
              <a:buSzPct val="100000"/>
            </a:pPr>
            <a:br>
              <a:rPr lang="en-US" sz="1700" b="0" i="1" dirty="0"/>
            </a:br>
            <a:endParaRPr lang="en-US" sz="1700" b="0" i="1" dirty="0"/>
          </a:p>
        </p:txBody>
      </p:sp>
    </p:spTree>
    <p:extLst>
      <p:ext uri="{BB962C8B-B14F-4D97-AF65-F5344CB8AC3E}">
        <p14:creationId xmlns:p14="http://schemas.microsoft.com/office/powerpoint/2010/main" val="52018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766099"/>
            <a:ext cx="4159762" cy="2062103"/>
          </a:xfrm>
          <a:prstGeom prst="rect">
            <a:avLst/>
          </a:prstGeom>
        </p:spPr>
        <p:txBody>
          <a:bodyPr wrap="square">
            <a:spAutoFit/>
          </a:bodyPr>
          <a:lstStyle/>
          <a:p>
            <a:pPr algn="ctr">
              <a:lnSpc>
                <a:spcPct val="200000"/>
              </a:lnSpc>
            </a:pPr>
            <a:r>
              <a:rPr lang="en-US" sz="3200" cap="all" spc="-5" dirty="0">
                <a:solidFill>
                  <a:srgbClr val="FFFFFF"/>
                </a:solidFill>
              </a:rPr>
              <a:t>SÜRDÜRÜLEBİLİRLİK POLİTİKAMIZ</a:t>
            </a:r>
            <a:endParaRPr lang="tr-TR" sz="3200" dirty="0">
              <a:solidFill>
                <a:schemeClr val="tx1">
                  <a:lumMod val="85000"/>
                </a:schemeClr>
              </a:solidFill>
            </a:endParaRPr>
          </a:p>
        </p:txBody>
      </p:sp>
      <p:cxnSp>
        <p:nvCxnSpPr>
          <p:cNvPr id="7" name="Düz Bağlayıcı 6"/>
          <p:cNvCxnSpPr/>
          <p:nvPr/>
        </p:nvCxnSpPr>
        <p:spPr>
          <a:xfrm>
            <a:off x="4191113" y="91440"/>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4419600" y="627802"/>
            <a:ext cx="7772400" cy="6400800"/>
          </a:xfrm>
          <a:prstGeom prst="rect">
            <a:avLst/>
          </a:prstGeom>
        </p:spPr>
        <p:txBody>
          <a:bodyPr vert="horz" lIns="91440" tIns="45720" rIns="91440" bIns="45720" rtlCol="0" anchor="t">
            <a:noAutofit/>
          </a:bodyPr>
          <a:lstStyle/>
          <a:p>
            <a:pPr algn="just">
              <a:lnSpc>
                <a:spcPct val="150000"/>
              </a:lnSpc>
              <a:spcAft>
                <a:spcPts val="1000"/>
              </a:spcAft>
            </a:pPr>
            <a:r>
              <a:rPr lang="tr-TR" sz="1100" i="1" dirty="0">
                <a:effectLst/>
                <a:ea typeface="Times New Roman" panose="02020603050405020304" pitchFamily="18" charset="0"/>
                <a:cs typeface="Times New Roman" panose="02020603050405020304" pitchFamily="18" charset="0"/>
              </a:rPr>
              <a:t>Sürdürülebilir Turizm Yönetim Sistemi sorumluluğunu taşıma bilinci içinde, faaliyetleri ve hizmetleri ulusal ve uluslararası mevzuatlara uygun olarak çevremiz üzerindeki etkileri en aza indirgemek amacıyla, atık yönetimi, doğal kaynak kullanımı, çalışanlara sağlık, güvenlik ve eşit hakların tanınması faaliyetleri ve enerji ve su tasarruf performansını ve sürekli iyileştirmeyi, çevresel ve ekonomik açıdan sürdürülebilir kılmayı hedeflemektedir.</a:t>
            </a:r>
            <a:endParaRPr lang="tr-TR" sz="1100" i="1" dirty="0">
              <a:effectLst/>
              <a:ea typeface="Calibri" panose="020F0502020204030204" pitchFamily="34" charset="0"/>
              <a:cs typeface="Times New Roman" panose="02020603050405020304" pitchFamily="18" charset="0"/>
            </a:endParaRPr>
          </a:p>
          <a:p>
            <a:pPr algn="just">
              <a:lnSpc>
                <a:spcPct val="150000"/>
              </a:lnSpc>
              <a:spcAft>
                <a:spcPts val="1000"/>
              </a:spcAft>
            </a:pPr>
            <a:r>
              <a:rPr lang="tr-TR" sz="1100" i="1" dirty="0">
                <a:effectLst/>
                <a:ea typeface="Times New Roman" panose="02020603050405020304" pitchFamily="18" charset="0"/>
                <a:cs typeface="Times New Roman" panose="02020603050405020304" pitchFamily="18" charset="0"/>
              </a:rPr>
              <a:t> Bu hedefi </a:t>
            </a:r>
            <a:r>
              <a:rPr lang="tr-TR" sz="1200" i="1" dirty="0">
                <a:effectLst/>
                <a:ea typeface="Times New Roman" panose="02020603050405020304" pitchFamily="18" charset="0"/>
                <a:cs typeface="Times New Roman" panose="02020603050405020304" pitchFamily="18" charset="0"/>
              </a:rPr>
              <a:t>gerçekleştirmek</a:t>
            </a:r>
            <a:r>
              <a:rPr lang="tr-TR" sz="1100" i="1" dirty="0">
                <a:effectLst/>
                <a:ea typeface="Times New Roman" panose="02020603050405020304" pitchFamily="18" charset="0"/>
                <a:cs typeface="Times New Roman" panose="02020603050405020304" pitchFamily="18" charset="0"/>
              </a:rPr>
              <a:t> amacıyla;</a:t>
            </a:r>
            <a:endParaRPr lang="tr-TR" sz="1100" i="1" dirty="0">
              <a:effectLst/>
              <a:ea typeface="Calibri" panose="020F0502020204030204" pitchFamily="34" charset="0"/>
              <a:cs typeface="Times New Roman" panose="02020603050405020304" pitchFamily="18" charset="0"/>
            </a:endParaRPr>
          </a:p>
          <a:p>
            <a:pPr marL="342900" lvl="0" indent="-342900" algn="just">
              <a:lnSpc>
                <a:spcPct val="150000"/>
              </a:lnSpc>
              <a:buFont typeface="Wingdings" pitchFamily="2" charset="2"/>
              <a:buChar char=""/>
            </a:pPr>
            <a:r>
              <a:rPr lang="tr-TR" sz="1100" i="1" dirty="0">
                <a:effectLst/>
                <a:ea typeface="Times New Roman" panose="02020603050405020304" pitchFamily="18" charset="0"/>
              </a:rPr>
              <a:t>Otelin tabi olduğu ilgili tüm yasa ve yönetmelikleri takip ederek gereklerini yerine getirmeyi,</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Tüm paydaşlarla Enerji, su, doğal kaynakların, yerel tedarikçilerin desteklenmesi  ilgili konularda ortak değer ve faydalı sonuçlar yaratmak üzere etkin iletişim kurmayı,</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Enerji, su kaynaklarının korunması, kültür varlıklarının korunması ve sunulması, bölgenin desteklenmesi  konusunda tüm çalışanlarımızın eğitimi yanı sıra tedarikçilerimizin, alt işverenlerin, ziyaretçilerin ve yerel toplumun bilinçlendirilmesine katkıda bulunmak,</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Enerji ve su tüketimini azaltma, enerji ve su verimliliği ile ilgili sürekli gelişmeye yönelik iyileştirme yapmak, bunların uygulanmasını ve sonuçlarını takip etmek,</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Sıfır atık, atıkların azaltılması, kimyasal kullanımın azaltılması için çevreye duyarlı ve verimli ürünlerin satın alınması ve tedarik edilmesi</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Paydaşlarımızla işbirliği içinde karşılıklı yararlar doğrultusunda çalışmalarımızı sürdürmek.</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Yönetim sistemi kapsamındaki hedefler ve amaçlara ulaşmak için </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İnsan sağlığı ve insan haklarına uygun mevzuat ve yükümlülükleri yerine getirmek</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Dünya üzerinde giderek büyüyen kuraklık sebebiyle, su tasarruf önlemlerini arttırmak</a:t>
            </a:r>
          </a:p>
          <a:p>
            <a:pPr marL="342900" lvl="0" indent="-342900" algn="just">
              <a:lnSpc>
                <a:spcPct val="150000"/>
              </a:lnSpc>
              <a:buFont typeface="Wingdings" pitchFamily="2" charset="2"/>
              <a:buChar char=""/>
            </a:pPr>
            <a:r>
              <a:rPr lang="tr-TR" sz="1100" i="1" dirty="0">
                <a:effectLst/>
                <a:ea typeface="Times New Roman" panose="02020603050405020304" pitchFamily="18" charset="0"/>
              </a:rPr>
              <a:t>Bölge ve otel çevresinde yaşayan canlı varlıkların doğal yaşam alanlarının korunması sağlamak</a:t>
            </a:r>
          </a:p>
          <a:p>
            <a:pPr marL="457200" algn="just">
              <a:lnSpc>
                <a:spcPct val="150000"/>
              </a:lnSpc>
            </a:pPr>
            <a:r>
              <a:rPr lang="tr-TR" sz="1100" i="1" dirty="0">
                <a:effectLst/>
                <a:ea typeface="Times New Roman" panose="02020603050405020304" pitchFamily="18" charset="0"/>
              </a:rPr>
              <a:t>Üst yönetimimiz tüm bilgi ve kaynakları sağlamayı taahhüt etmektedir.</a:t>
            </a:r>
          </a:p>
          <a:p>
            <a:pPr defTabSz="914400">
              <a:lnSpc>
                <a:spcPct val="110000"/>
              </a:lnSpc>
              <a:spcAft>
                <a:spcPts val="600"/>
              </a:spcAft>
              <a:buClr>
                <a:schemeClr val="accent1"/>
              </a:buClr>
              <a:buSzPct val="100000"/>
            </a:pPr>
            <a:br>
              <a:rPr lang="en-US" sz="1100" b="0" i="1" dirty="0"/>
            </a:br>
            <a:endParaRPr lang="en-US" sz="1100" b="0" i="1" dirty="0"/>
          </a:p>
        </p:txBody>
      </p:sp>
    </p:spTree>
    <p:extLst>
      <p:ext uri="{BB962C8B-B14F-4D97-AF65-F5344CB8AC3E}">
        <p14:creationId xmlns:p14="http://schemas.microsoft.com/office/powerpoint/2010/main" val="345119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8962" y="1795127"/>
            <a:ext cx="5193792" cy="1906869"/>
          </a:xfrm>
          <a:prstGeom prst="rect">
            <a:avLst/>
          </a:prstGeom>
        </p:spPr>
        <p:txBody>
          <a:bodyPr wrap="square">
            <a:spAutoFit/>
          </a:bodyPr>
          <a:lstStyle/>
          <a:p>
            <a:pPr algn="ctr">
              <a:lnSpc>
                <a:spcPct val="200000"/>
              </a:lnSpc>
            </a:pPr>
            <a:r>
              <a:rPr lang="en-US" sz="3200" cap="all" spc="-5" dirty="0">
                <a:solidFill>
                  <a:srgbClr val="FFFFFF"/>
                </a:solidFill>
              </a:rPr>
              <a:t>YASAL </a:t>
            </a:r>
            <a:endParaRPr lang="tr-TR" sz="3200" cap="all" spc="-5" dirty="0">
              <a:solidFill>
                <a:srgbClr val="FFFFFF"/>
              </a:solidFill>
            </a:endParaRPr>
          </a:p>
          <a:p>
            <a:pPr algn="ctr">
              <a:lnSpc>
                <a:spcPct val="200000"/>
              </a:lnSpc>
            </a:pPr>
            <a:r>
              <a:rPr lang="en-US" sz="3200" cap="all" spc="-5" dirty="0">
                <a:solidFill>
                  <a:srgbClr val="FFFFFF"/>
                </a:solidFill>
              </a:rPr>
              <a:t>UYUMLULUK</a:t>
            </a:r>
            <a:endParaRPr lang="tr-TR" sz="3200" dirty="0">
              <a:solidFill>
                <a:schemeClr val="tx1">
                  <a:lumMod val="85000"/>
                </a:schemeClr>
              </a:solidFill>
            </a:endParaRPr>
          </a:p>
        </p:txBody>
      </p:sp>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6" name="object 3"/>
          <p:cNvSpPr txBox="1"/>
          <p:nvPr/>
        </p:nvSpPr>
        <p:spPr>
          <a:xfrm>
            <a:off x="5242622" y="775620"/>
            <a:ext cx="6034827" cy="4916465"/>
          </a:xfrm>
          <a:prstGeom prst="rect">
            <a:avLst/>
          </a:prstGeom>
        </p:spPr>
        <p:txBody>
          <a:bodyPr vert="horz" lIns="91440" tIns="45720" rIns="91440" bIns="45720" rtlCol="0" anchor="t">
            <a:normAutofit/>
          </a:bodyPr>
          <a:lstStyle/>
          <a:p>
            <a:pPr algn="ctr" defTabSz="914400">
              <a:lnSpc>
                <a:spcPct val="110000"/>
              </a:lnSpc>
              <a:spcAft>
                <a:spcPts val="800"/>
              </a:spcAft>
              <a:buClr>
                <a:schemeClr val="accent1"/>
              </a:buClr>
              <a:buSzPct val="100000"/>
            </a:pPr>
            <a:endParaRPr lang="en-US" sz="1500" b="1" i="1" dirty="0"/>
          </a:p>
          <a:p>
            <a:pPr algn="ctr" defTabSz="914400">
              <a:lnSpc>
                <a:spcPct val="110000"/>
              </a:lnSpc>
              <a:spcAft>
                <a:spcPts val="800"/>
              </a:spcAft>
              <a:buClr>
                <a:schemeClr val="accent1"/>
              </a:buClr>
              <a:buSzPct val="100000"/>
            </a:pPr>
            <a:r>
              <a:rPr lang="en-US" b="1" i="1" dirty="0">
                <a:solidFill>
                  <a:schemeClr val="accent2">
                    <a:lumMod val="50000"/>
                  </a:schemeClr>
                </a:solidFill>
              </a:rPr>
              <a:t>YASAL</a:t>
            </a:r>
            <a:r>
              <a:rPr lang="tr-TR" b="1" i="1" dirty="0">
                <a:solidFill>
                  <a:schemeClr val="accent2">
                    <a:lumMod val="50000"/>
                  </a:schemeClr>
                </a:solidFill>
              </a:rPr>
              <a:t> UYGUNLUK ve </a:t>
            </a:r>
            <a:r>
              <a:rPr lang="en-US" b="1" i="1" dirty="0">
                <a:solidFill>
                  <a:schemeClr val="accent2">
                    <a:lumMod val="50000"/>
                  </a:schemeClr>
                </a:solidFill>
              </a:rPr>
              <a:t> TAAHHÜTLERİMİZ</a:t>
            </a:r>
          </a:p>
          <a:p>
            <a:pPr defTabSz="914400">
              <a:lnSpc>
                <a:spcPct val="110000"/>
              </a:lnSpc>
              <a:spcAft>
                <a:spcPts val="800"/>
              </a:spcAft>
              <a:buClr>
                <a:schemeClr val="accent1"/>
              </a:buClr>
              <a:buSzPct val="100000"/>
            </a:pPr>
            <a:endParaRPr lang="en-US" sz="1500" i="1" dirty="0"/>
          </a:p>
          <a:p>
            <a:pPr defTabSz="914400">
              <a:lnSpc>
                <a:spcPct val="110000"/>
              </a:lnSpc>
              <a:spcAft>
                <a:spcPts val="800"/>
              </a:spcAft>
              <a:buClr>
                <a:schemeClr val="accent1"/>
              </a:buClr>
              <a:buSzPct val="100000"/>
            </a:pPr>
            <a:r>
              <a:rPr lang="en-US" sz="1500" b="0" i="1" dirty="0"/>
              <a:t>	</a:t>
            </a:r>
            <a:r>
              <a:rPr lang="en-US" sz="1500" b="0" i="1" dirty="0" err="1"/>
              <a:t>Otelimiz</a:t>
            </a:r>
            <a:r>
              <a:rPr lang="en-US" sz="1500" b="0" i="1" dirty="0"/>
              <a:t>, </a:t>
            </a:r>
            <a:r>
              <a:rPr lang="en-US" sz="1500" b="0" i="1" dirty="0" err="1"/>
              <a:t>yürürlükteki</a:t>
            </a:r>
            <a:r>
              <a:rPr lang="en-US" sz="1500" b="0" i="1" dirty="0"/>
              <a:t> </a:t>
            </a:r>
            <a:r>
              <a:rPr lang="en-US" sz="1500" b="0" i="1" dirty="0" err="1"/>
              <a:t>yasa</a:t>
            </a:r>
            <a:r>
              <a:rPr lang="en-US" sz="1500" b="0" i="1" dirty="0"/>
              <a:t>, </a:t>
            </a:r>
            <a:r>
              <a:rPr lang="en-US" sz="1500" b="0" i="1" dirty="0" err="1"/>
              <a:t>mevzuat</a:t>
            </a:r>
            <a:r>
              <a:rPr lang="en-US" sz="1500" b="0" i="1" dirty="0"/>
              <a:t> </a:t>
            </a:r>
            <a:r>
              <a:rPr lang="en-US" sz="1500" b="0" i="1" dirty="0" err="1"/>
              <a:t>ve</a:t>
            </a:r>
            <a:r>
              <a:rPr lang="en-US" sz="1500" b="0" i="1" dirty="0"/>
              <a:t> </a:t>
            </a:r>
            <a:r>
              <a:rPr lang="en-US" sz="1500" b="0" i="1" dirty="0" err="1"/>
              <a:t>uluslararası</a:t>
            </a:r>
            <a:r>
              <a:rPr lang="en-US" sz="1500" b="0" i="1" dirty="0"/>
              <a:t> </a:t>
            </a:r>
            <a:r>
              <a:rPr lang="en-US" sz="1500" b="0" i="1" dirty="0" err="1"/>
              <a:t>sözleşmelere</a:t>
            </a:r>
            <a:r>
              <a:rPr lang="en-US" sz="1500" b="0" i="1" dirty="0"/>
              <a:t> </a:t>
            </a:r>
            <a:r>
              <a:rPr lang="en-US" sz="1500" b="0" i="1" dirty="0" err="1"/>
              <a:t>uymayı</a:t>
            </a:r>
            <a:r>
              <a:rPr lang="en-US" sz="1500" b="0" i="1" dirty="0"/>
              <a:t> </a:t>
            </a:r>
            <a:r>
              <a:rPr lang="en-US" sz="1500" b="0" i="1" dirty="0" err="1"/>
              <a:t>taahhüt</a:t>
            </a:r>
            <a:r>
              <a:rPr lang="en-US" sz="1500" b="0" i="1" dirty="0"/>
              <a:t> </a:t>
            </a:r>
            <a:r>
              <a:rPr lang="en-US" sz="1500" b="0" i="1" dirty="0" err="1"/>
              <a:t>eder</a:t>
            </a:r>
            <a:r>
              <a:rPr lang="en-US" sz="1500" b="0" i="1" dirty="0"/>
              <a:t>, </a:t>
            </a:r>
            <a:r>
              <a:rPr lang="en-US" sz="1500" b="0" i="1" dirty="0" err="1"/>
              <a:t>bunların</a:t>
            </a:r>
            <a:r>
              <a:rPr lang="en-US" sz="1500" b="0" i="1" dirty="0"/>
              <a:t> </a:t>
            </a:r>
            <a:r>
              <a:rPr lang="en-US" sz="1500" b="0" i="1" dirty="0" err="1"/>
              <a:t>güncel</a:t>
            </a:r>
            <a:r>
              <a:rPr lang="en-US" sz="1500" b="0" i="1" dirty="0"/>
              <a:t> </a:t>
            </a:r>
            <a:r>
              <a:rPr lang="en-US" sz="1500" b="0" i="1" dirty="0" err="1"/>
              <a:t>bir</a:t>
            </a:r>
            <a:r>
              <a:rPr lang="en-US" sz="1500" b="0" i="1" dirty="0"/>
              <a:t> </a:t>
            </a:r>
            <a:r>
              <a:rPr lang="en-US" sz="1500" b="0" i="1" dirty="0" err="1"/>
              <a:t>listesini</a:t>
            </a:r>
            <a:r>
              <a:rPr lang="en-US" sz="1500" b="0" i="1" dirty="0"/>
              <a:t> </a:t>
            </a:r>
            <a:r>
              <a:rPr lang="en-US" sz="1500" b="0" i="1" dirty="0" err="1"/>
              <a:t>bulundurur</a:t>
            </a:r>
            <a:r>
              <a:rPr lang="en-US" sz="1500" b="0" i="1" dirty="0"/>
              <a:t> </a:t>
            </a:r>
            <a:r>
              <a:rPr lang="en-US" sz="1500" b="0" i="1" dirty="0" err="1"/>
              <a:t>ve</a:t>
            </a:r>
            <a:r>
              <a:rPr lang="en-US" sz="1500" b="0" i="1" dirty="0"/>
              <a:t> </a:t>
            </a:r>
            <a:r>
              <a:rPr lang="en-US" sz="1500" b="0" i="1" dirty="0" err="1"/>
              <a:t>bunlarla</a:t>
            </a:r>
            <a:r>
              <a:rPr lang="en-US" sz="1500" b="0" i="1" dirty="0"/>
              <a:t> </a:t>
            </a:r>
            <a:r>
              <a:rPr lang="en-US" sz="1500" b="0" i="1" dirty="0" err="1"/>
              <a:t>ilgili</a:t>
            </a:r>
            <a:r>
              <a:rPr lang="en-US" sz="1500" b="0" i="1" dirty="0"/>
              <a:t> </a:t>
            </a:r>
            <a:r>
              <a:rPr lang="en-US" sz="1500" b="0" i="1" dirty="0" err="1"/>
              <a:t>personelini</a:t>
            </a:r>
            <a:r>
              <a:rPr lang="en-US" sz="1500" b="0" i="1" dirty="0"/>
              <a:t> </a:t>
            </a:r>
            <a:r>
              <a:rPr lang="en-US" sz="1500" b="0" i="1" dirty="0" err="1"/>
              <a:t>düzenli</a:t>
            </a:r>
            <a:r>
              <a:rPr lang="en-US" sz="1500" b="0" i="1" dirty="0"/>
              <a:t> </a:t>
            </a:r>
            <a:r>
              <a:rPr lang="en-US" sz="1500" b="0" i="1" dirty="0" err="1"/>
              <a:t>olarak</a:t>
            </a:r>
            <a:r>
              <a:rPr lang="en-US" sz="1500" b="0" i="1" dirty="0"/>
              <a:t> </a:t>
            </a:r>
            <a:r>
              <a:rPr lang="en-US" sz="1500" b="0" i="1" dirty="0" err="1"/>
              <a:t>bilgilendirir</a:t>
            </a:r>
            <a:r>
              <a:rPr lang="en-US" sz="1500" b="0" i="1" dirty="0"/>
              <a:t>, </a:t>
            </a:r>
            <a:r>
              <a:rPr lang="en-US" sz="1500" b="0" i="1" dirty="0" err="1"/>
              <a:t>personele</a:t>
            </a:r>
            <a:r>
              <a:rPr lang="en-US" sz="1500" b="0" i="1" dirty="0"/>
              <a:t> </a:t>
            </a:r>
            <a:r>
              <a:rPr lang="en-US" sz="1500" b="0" i="1" dirty="0" err="1"/>
              <a:t>gerekli</a:t>
            </a:r>
            <a:r>
              <a:rPr lang="en-US" sz="1500" b="0" i="1" dirty="0"/>
              <a:t> </a:t>
            </a:r>
            <a:r>
              <a:rPr lang="en-US" sz="1500" b="0" i="1" dirty="0" err="1"/>
              <a:t>eğitimleri</a:t>
            </a:r>
            <a:r>
              <a:rPr lang="en-US" sz="1500" b="0" i="1" dirty="0"/>
              <a:t> </a:t>
            </a:r>
            <a:r>
              <a:rPr lang="en-US" sz="1500" b="0" i="1" dirty="0" err="1"/>
              <a:t>sağlar</a:t>
            </a:r>
            <a:r>
              <a:rPr lang="en-US" sz="1500" b="0" i="1" dirty="0"/>
              <a:t>.</a:t>
            </a:r>
          </a:p>
          <a:p>
            <a:pPr defTabSz="914400">
              <a:lnSpc>
                <a:spcPct val="110000"/>
              </a:lnSpc>
              <a:spcAft>
                <a:spcPts val="800"/>
              </a:spcAft>
              <a:buClr>
                <a:schemeClr val="accent1"/>
              </a:buClr>
              <a:buSzPct val="100000"/>
            </a:pPr>
            <a:r>
              <a:rPr lang="en-US" sz="1500" b="0" i="1" dirty="0"/>
              <a:t>	</a:t>
            </a:r>
            <a:r>
              <a:rPr lang="en-US" sz="1500" b="0" i="1" dirty="0" err="1"/>
              <a:t>Sorulması</a:t>
            </a:r>
            <a:r>
              <a:rPr lang="en-US" sz="1500" b="0" i="1" dirty="0"/>
              <a:t> </a:t>
            </a:r>
            <a:r>
              <a:rPr lang="en-US" sz="1500" b="0" i="1" dirty="0" err="1"/>
              <a:t>veya</a:t>
            </a:r>
            <a:r>
              <a:rPr lang="en-US" sz="1500" b="0" i="1" dirty="0"/>
              <a:t> </a:t>
            </a:r>
            <a:r>
              <a:rPr lang="en-US" sz="1500" b="0" i="1" dirty="0" err="1"/>
              <a:t>ibraz</a:t>
            </a:r>
            <a:r>
              <a:rPr lang="en-US" sz="1500" b="0" i="1" dirty="0"/>
              <a:t> </a:t>
            </a:r>
            <a:r>
              <a:rPr lang="en-US" sz="1500" b="0" i="1" dirty="0" err="1"/>
              <a:t>edilmesinin</a:t>
            </a:r>
            <a:r>
              <a:rPr lang="en-US" sz="1500" b="0" i="1" dirty="0"/>
              <a:t> </a:t>
            </a:r>
            <a:r>
              <a:rPr lang="en-US" sz="1500" b="0" i="1" dirty="0" err="1"/>
              <a:t>istenmesi</a:t>
            </a:r>
            <a:r>
              <a:rPr lang="en-US" sz="1500" b="0" i="1" dirty="0"/>
              <a:t> </a:t>
            </a:r>
            <a:r>
              <a:rPr lang="en-US" sz="1500" b="0" i="1" dirty="0" err="1"/>
              <a:t>halinde</a:t>
            </a:r>
            <a:r>
              <a:rPr lang="en-US" sz="1500" b="0" i="1" dirty="0"/>
              <a:t> </a:t>
            </a:r>
            <a:r>
              <a:rPr lang="en-US" sz="1500" b="0" i="1" dirty="0" err="1"/>
              <a:t>otelimiz</a:t>
            </a:r>
            <a:r>
              <a:rPr lang="en-US" sz="1500" b="0" i="1" dirty="0"/>
              <a:t> </a:t>
            </a:r>
            <a:r>
              <a:rPr lang="en-US" sz="1500" b="0" i="1" dirty="0" err="1"/>
              <a:t>gerekli</a:t>
            </a:r>
            <a:r>
              <a:rPr lang="en-US" sz="1500" b="0" i="1" dirty="0"/>
              <a:t> </a:t>
            </a:r>
            <a:r>
              <a:rPr lang="en-US" sz="1500" b="0" i="1" dirty="0" err="1"/>
              <a:t>tüm</a:t>
            </a:r>
            <a:r>
              <a:rPr lang="en-US" sz="1500" b="0" i="1" dirty="0"/>
              <a:t> </a:t>
            </a:r>
            <a:r>
              <a:rPr lang="en-US" sz="1500" b="0" i="1" dirty="0" err="1"/>
              <a:t>izin</a:t>
            </a:r>
            <a:r>
              <a:rPr lang="en-US" sz="1500" b="0" i="1" dirty="0"/>
              <a:t>, </a:t>
            </a:r>
            <a:r>
              <a:rPr lang="en-US" sz="1500" b="0" i="1" dirty="0" err="1"/>
              <a:t>sertifika</a:t>
            </a:r>
            <a:r>
              <a:rPr lang="en-US" sz="1500" b="0" i="1" dirty="0"/>
              <a:t> </a:t>
            </a:r>
            <a:r>
              <a:rPr lang="en-US" sz="1500" b="0" i="1" dirty="0" err="1"/>
              <a:t>ve</a:t>
            </a:r>
            <a:r>
              <a:rPr lang="en-US" sz="1500" b="0" i="1" dirty="0"/>
              <a:t> </a:t>
            </a:r>
            <a:r>
              <a:rPr lang="en-US" sz="1500" b="0" i="1" dirty="0" err="1"/>
              <a:t>belgeleri</a:t>
            </a:r>
            <a:r>
              <a:rPr lang="en-US" sz="1500" b="0" i="1" dirty="0"/>
              <a:t> </a:t>
            </a:r>
            <a:r>
              <a:rPr lang="en-US" sz="1500" b="0" i="1" dirty="0" err="1"/>
              <a:t>ilgili</a:t>
            </a:r>
            <a:r>
              <a:rPr lang="en-US" sz="1500" b="0" i="1" dirty="0"/>
              <a:t> </a:t>
            </a:r>
            <a:r>
              <a:rPr lang="en-US" sz="1500" b="0" i="1" dirty="0" err="1"/>
              <a:t>kişi</a:t>
            </a:r>
            <a:r>
              <a:rPr lang="en-US" sz="1500" b="0" i="1" dirty="0"/>
              <a:t> </a:t>
            </a:r>
            <a:r>
              <a:rPr lang="en-US" sz="1500" b="0" i="1" dirty="0" err="1"/>
              <a:t>ve</a:t>
            </a:r>
            <a:r>
              <a:rPr lang="en-US" sz="1500" b="0" i="1" dirty="0"/>
              <a:t> </a:t>
            </a:r>
            <a:r>
              <a:rPr lang="en-US" sz="1500" b="0" i="1" dirty="0" err="1"/>
              <a:t>kurumlara</a:t>
            </a:r>
            <a:r>
              <a:rPr lang="en-US" sz="1500" b="0" i="1" dirty="0"/>
              <a:t> </a:t>
            </a:r>
            <a:r>
              <a:rPr lang="en-US" sz="1500" b="0" i="1" dirty="0" err="1"/>
              <a:t>ibraz</a:t>
            </a:r>
            <a:r>
              <a:rPr lang="en-US" sz="1500" b="0" i="1" dirty="0"/>
              <a:t> </a:t>
            </a:r>
            <a:r>
              <a:rPr lang="en-US" sz="1500" b="0" i="1" dirty="0" err="1"/>
              <a:t>eder</a:t>
            </a:r>
            <a:r>
              <a:rPr lang="en-US" sz="1500" b="0" i="1" dirty="0"/>
              <a:t>.</a:t>
            </a:r>
          </a:p>
          <a:p>
            <a:pPr defTabSz="914400">
              <a:lnSpc>
                <a:spcPct val="110000"/>
              </a:lnSpc>
              <a:spcAft>
                <a:spcPts val="800"/>
              </a:spcAft>
              <a:buClr>
                <a:schemeClr val="accent1"/>
              </a:buClr>
              <a:buSzPct val="100000"/>
            </a:pPr>
            <a:r>
              <a:rPr lang="en-US" sz="1500" b="0" i="1" dirty="0"/>
              <a:t>	Bu </a:t>
            </a:r>
            <a:r>
              <a:rPr lang="en-US" sz="1500" b="0" i="1" dirty="0" err="1"/>
              <a:t>belgeler</a:t>
            </a:r>
            <a:r>
              <a:rPr lang="en-US" sz="1500" b="0" i="1" dirty="0"/>
              <a:t>, </a:t>
            </a:r>
            <a:r>
              <a:rPr lang="en-US" sz="1500" b="0" i="1" dirty="0" err="1"/>
              <a:t>İşyeri</a:t>
            </a:r>
            <a:r>
              <a:rPr lang="en-US" sz="1500" b="0" i="1" dirty="0"/>
              <a:t> </a:t>
            </a:r>
            <a:r>
              <a:rPr lang="en-US" sz="1500" b="0" i="1" dirty="0" err="1"/>
              <a:t>Açma</a:t>
            </a:r>
            <a:r>
              <a:rPr lang="en-US" sz="1500" b="0" i="1" dirty="0"/>
              <a:t> </a:t>
            </a:r>
            <a:r>
              <a:rPr lang="en-US" sz="1500" b="0" i="1" dirty="0" err="1"/>
              <a:t>ve</a:t>
            </a:r>
            <a:r>
              <a:rPr lang="en-US" sz="1500" b="0" i="1" dirty="0"/>
              <a:t> </a:t>
            </a:r>
            <a:r>
              <a:rPr lang="en-US" sz="1500" b="0" i="1" dirty="0" err="1"/>
              <a:t>Çalışma</a:t>
            </a:r>
            <a:r>
              <a:rPr lang="en-US" sz="1500" b="0" i="1" dirty="0"/>
              <a:t> </a:t>
            </a:r>
            <a:r>
              <a:rPr lang="en-US" sz="1500" b="0" i="1" dirty="0" err="1"/>
              <a:t>Ruhsatı</a:t>
            </a:r>
            <a:r>
              <a:rPr lang="en-US" sz="1500" b="0" i="1" dirty="0"/>
              <a:t>, son </a:t>
            </a:r>
            <a:r>
              <a:rPr lang="en-US" sz="1500" b="0" i="1" dirty="0" err="1"/>
              <a:t>aya</a:t>
            </a:r>
            <a:r>
              <a:rPr lang="en-US" sz="1500" b="0" i="1" dirty="0"/>
              <a:t> </a:t>
            </a:r>
            <a:r>
              <a:rPr lang="en-US" sz="1500" b="0" i="1" dirty="0" err="1"/>
              <a:t>ait</a:t>
            </a:r>
            <a:r>
              <a:rPr lang="en-US" sz="1500" b="0" i="1" dirty="0"/>
              <a:t> </a:t>
            </a:r>
            <a:r>
              <a:rPr lang="en-US" sz="1500" b="0" i="1" dirty="0" err="1"/>
              <a:t>personel</a:t>
            </a:r>
            <a:r>
              <a:rPr lang="en-US" sz="1500" b="0" i="1" dirty="0"/>
              <a:t> </a:t>
            </a:r>
            <a:r>
              <a:rPr lang="en-US" sz="1500" b="0" i="1" dirty="0" err="1"/>
              <a:t>sigorta</a:t>
            </a:r>
            <a:r>
              <a:rPr lang="en-US" sz="1500" b="0" i="1" dirty="0"/>
              <a:t> </a:t>
            </a:r>
            <a:r>
              <a:rPr lang="en-US" sz="1500" b="0" i="1" dirty="0" err="1"/>
              <a:t>bildirgesi</a:t>
            </a:r>
            <a:r>
              <a:rPr lang="en-US" sz="1500" b="0" i="1" dirty="0"/>
              <a:t>, </a:t>
            </a:r>
            <a:r>
              <a:rPr lang="en-US" sz="1500" b="0" i="1" dirty="0" err="1"/>
              <a:t>vergi</a:t>
            </a:r>
            <a:r>
              <a:rPr lang="en-US" sz="1500" b="0" i="1" dirty="0"/>
              <a:t> </a:t>
            </a:r>
            <a:r>
              <a:rPr lang="en-US" sz="1500" b="0" i="1" dirty="0" err="1"/>
              <a:t>levhası</a:t>
            </a:r>
            <a:r>
              <a:rPr lang="en-US" sz="1500" b="0" i="1" dirty="0"/>
              <a:t>, </a:t>
            </a:r>
            <a:r>
              <a:rPr lang="en-US" sz="1500" b="0" i="1" dirty="0" err="1"/>
              <a:t>acil</a:t>
            </a:r>
            <a:r>
              <a:rPr lang="en-US" sz="1500" b="0" i="1" dirty="0"/>
              <a:t> durum </a:t>
            </a:r>
            <a:r>
              <a:rPr lang="en-US" sz="1500" b="0" i="1" dirty="0" err="1"/>
              <a:t>eylem</a:t>
            </a:r>
            <a:r>
              <a:rPr lang="en-US" sz="1500" b="0" i="1" dirty="0"/>
              <a:t> </a:t>
            </a:r>
            <a:r>
              <a:rPr lang="en-US" sz="1500" b="0" i="1" dirty="0" err="1"/>
              <a:t>planı</a:t>
            </a:r>
            <a:r>
              <a:rPr lang="en-US" sz="1500" b="0" i="1" dirty="0"/>
              <a:t>, </a:t>
            </a:r>
            <a:r>
              <a:rPr lang="en-US" sz="1500" b="0" i="1" dirty="0" err="1"/>
              <a:t>personel</a:t>
            </a:r>
            <a:r>
              <a:rPr lang="en-US" sz="1500" b="0" i="1" dirty="0"/>
              <a:t> </a:t>
            </a:r>
            <a:r>
              <a:rPr lang="en-US" sz="1500" b="0" i="1" dirty="0" err="1"/>
              <a:t>eğitimleri</a:t>
            </a:r>
            <a:r>
              <a:rPr lang="en-US" sz="1500" b="0" i="1" dirty="0"/>
              <a:t> </a:t>
            </a:r>
            <a:r>
              <a:rPr lang="en-US" sz="1500" b="0" i="1" dirty="0" err="1"/>
              <a:t>ve</a:t>
            </a:r>
            <a:r>
              <a:rPr lang="en-US" sz="1500" b="0" i="1" dirty="0"/>
              <a:t> </a:t>
            </a:r>
            <a:r>
              <a:rPr lang="en-US" sz="1500" b="0" i="1" dirty="0" err="1"/>
              <a:t>sertifikaları</a:t>
            </a:r>
            <a:r>
              <a:rPr lang="en-US" sz="1500" b="0" i="1" dirty="0"/>
              <a:t>, </a:t>
            </a:r>
            <a:r>
              <a:rPr lang="en-US" sz="1500" b="0" i="1" dirty="0" err="1"/>
              <a:t>haşere</a:t>
            </a:r>
            <a:r>
              <a:rPr lang="en-US" sz="1500" b="0" i="1" dirty="0"/>
              <a:t> </a:t>
            </a:r>
            <a:r>
              <a:rPr lang="en-US" sz="1500" b="0" i="1" dirty="0" err="1"/>
              <a:t>ile</a:t>
            </a:r>
            <a:r>
              <a:rPr lang="en-US" sz="1500" b="0" i="1" dirty="0"/>
              <a:t> </a:t>
            </a:r>
            <a:r>
              <a:rPr lang="en-US" sz="1500" b="0" i="1" dirty="0" err="1"/>
              <a:t>mücadele</a:t>
            </a:r>
            <a:r>
              <a:rPr lang="en-US" sz="1500" b="0" i="1" dirty="0"/>
              <a:t> </a:t>
            </a:r>
            <a:r>
              <a:rPr lang="en-US" sz="1500" b="0" i="1" dirty="0" err="1"/>
              <a:t>yapıldığına</a:t>
            </a:r>
            <a:r>
              <a:rPr lang="en-US" sz="1500" b="0" i="1" dirty="0"/>
              <a:t> </a:t>
            </a:r>
            <a:r>
              <a:rPr lang="en-US" sz="1500" b="0" i="1" dirty="0" err="1"/>
              <a:t>ilişkin</a:t>
            </a:r>
            <a:r>
              <a:rPr lang="en-US" sz="1500" b="0" i="1" dirty="0"/>
              <a:t> </a:t>
            </a:r>
            <a:r>
              <a:rPr lang="en-US" sz="1500" b="0" i="1" dirty="0" err="1"/>
              <a:t>belgeler</a:t>
            </a:r>
            <a:r>
              <a:rPr lang="en-US" sz="1500" b="0" i="1" dirty="0"/>
              <a:t> </a:t>
            </a:r>
            <a:r>
              <a:rPr lang="en-US" sz="1500" b="0" i="1" dirty="0" err="1"/>
              <a:t>ve</a:t>
            </a:r>
            <a:r>
              <a:rPr lang="en-US" sz="1500" b="0" i="1" dirty="0"/>
              <a:t> </a:t>
            </a:r>
            <a:r>
              <a:rPr lang="en-US" sz="1500" b="0" i="1" dirty="0" err="1"/>
              <a:t>diğer</a:t>
            </a:r>
            <a:r>
              <a:rPr lang="en-US" sz="1500" b="0" i="1" dirty="0"/>
              <a:t> </a:t>
            </a:r>
            <a:r>
              <a:rPr lang="en-US" sz="1500" b="0" i="1" dirty="0" err="1"/>
              <a:t>gerekli</a:t>
            </a:r>
            <a:r>
              <a:rPr lang="en-US" sz="1500" b="0" i="1" dirty="0"/>
              <a:t> </a:t>
            </a:r>
            <a:r>
              <a:rPr lang="en-US" sz="1500" b="0" i="1" dirty="0" err="1"/>
              <a:t>belgelerdir</a:t>
            </a:r>
            <a:r>
              <a:rPr lang="en-US" sz="1500" b="0" i="1" dirty="0"/>
              <a:t>.</a:t>
            </a:r>
          </a:p>
          <a:p>
            <a:pPr defTabSz="914400">
              <a:lnSpc>
                <a:spcPct val="110000"/>
              </a:lnSpc>
              <a:spcAft>
                <a:spcPts val="600"/>
              </a:spcAft>
              <a:buClr>
                <a:schemeClr val="accent1"/>
              </a:buClr>
              <a:buSzPct val="100000"/>
            </a:pPr>
            <a:br>
              <a:rPr lang="en-US" sz="1500" b="0" i="1" dirty="0"/>
            </a:br>
            <a:endParaRPr lang="en-US" sz="1500" b="0" i="1" dirty="0"/>
          </a:p>
        </p:txBody>
      </p:sp>
    </p:spTree>
    <p:extLst>
      <p:ext uri="{BB962C8B-B14F-4D97-AF65-F5344CB8AC3E}">
        <p14:creationId xmlns:p14="http://schemas.microsoft.com/office/powerpoint/2010/main" val="308157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Düz Bağlayıcı 6"/>
          <p:cNvCxnSpPr/>
          <p:nvPr/>
        </p:nvCxnSpPr>
        <p:spPr>
          <a:xfrm>
            <a:off x="4559808" y="36576"/>
            <a:ext cx="0" cy="6766560"/>
          </a:xfrm>
          <a:prstGeom prst="line">
            <a:avLst/>
          </a:prstGeom>
          <a:ln w="76200">
            <a:solidFill>
              <a:schemeClr val="tx1">
                <a:lumMod val="95000"/>
                <a:alpha val="60000"/>
              </a:schemeClr>
            </a:solidFill>
          </a:ln>
        </p:spPr>
        <p:style>
          <a:lnRef idx="1">
            <a:schemeClr val="accent1"/>
          </a:lnRef>
          <a:fillRef idx="0">
            <a:schemeClr val="accent1"/>
          </a:fillRef>
          <a:effectRef idx="0">
            <a:schemeClr val="accent1"/>
          </a:effectRef>
          <a:fontRef idx="minor">
            <a:schemeClr val="tx1"/>
          </a:fontRef>
        </p:style>
      </p:cxnSp>
      <p:sp>
        <p:nvSpPr>
          <p:cNvPr id="10" name="object 2"/>
          <p:cNvSpPr txBox="1">
            <a:spLocks/>
          </p:cNvSpPr>
          <p:nvPr/>
        </p:nvSpPr>
        <p:spPr>
          <a:xfrm>
            <a:off x="803110" y="762705"/>
            <a:ext cx="2727813" cy="4584527"/>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lnSpc>
                <a:spcPct val="200000"/>
              </a:lnSpc>
            </a:pPr>
            <a:r>
              <a:rPr lang="en-US" sz="2800" spc="-5" dirty="0">
                <a:solidFill>
                  <a:srgbClr val="FFFFFF"/>
                </a:solidFill>
              </a:rPr>
              <a:t>ÇALIŞAN HAKLARI </a:t>
            </a:r>
            <a:br>
              <a:rPr lang="en-US" sz="2800" spc="-5" dirty="0">
                <a:solidFill>
                  <a:srgbClr val="FFFFFF"/>
                </a:solidFill>
              </a:rPr>
            </a:br>
            <a:r>
              <a:rPr lang="en-US" sz="2800" spc="-5" dirty="0">
                <a:solidFill>
                  <a:srgbClr val="FFFFFF"/>
                </a:solidFill>
              </a:rPr>
              <a:t>&amp; </a:t>
            </a:r>
            <a:br>
              <a:rPr lang="en-US" sz="2800" spc="-5" dirty="0">
                <a:solidFill>
                  <a:srgbClr val="FFFFFF"/>
                </a:solidFill>
              </a:rPr>
            </a:br>
            <a:r>
              <a:rPr lang="en-US" sz="2800" spc="-5" dirty="0">
                <a:solidFill>
                  <a:srgbClr val="FFFFFF"/>
                </a:solidFill>
              </a:rPr>
              <a:t>SOSYAL SORUMLULUK</a:t>
            </a:r>
            <a:endParaRPr lang="en-US" sz="2800" dirty="0">
              <a:solidFill>
                <a:srgbClr val="FFFFFF"/>
              </a:solidFill>
            </a:endParaRPr>
          </a:p>
        </p:txBody>
      </p:sp>
      <p:sp>
        <p:nvSpPr>
          <p:cNvPr id="11" name="object 3"/>
          <p:cNvSpPr txBox="1"/>
          <p:nvPr/>
        </p:nvSpPr>
        <p:spPr>
          <a:xfrm>
            <a:off x="4724400" y="20876"/>
            <a:ext cx="7322457" cy="6837124"/>
          </a:xfrm>
          <a:prstGeom prst="rect">
            <a:avLst/>
          </a:prstGeom>
        </p:spPr>
        <p:txBody>
          <a:bodyPr vert="horz" lIns="91440" tIns="45720" rIns="91440" bIns="45720" rtlCol="0" anchor="t">
            <a:noAutofit/>
          </a:bodyPr>
          <a:lstStyle/>
          <a:p>
            <a:pPr indent="-228600" defTabSz="914400">
              <a:lnSpc>
                <a:spcPct val="110000"/>
              </a:lnSpc>
              <a:spcAft>
                <a:spcPts val="600"/>
              </a:spcAft>
              <a:buClr>
                <a:schemeClr val="accent1"/>
              </a:buClr>
              <a:buSzPct val="100000"/>
              <a:buFont typeface="Arial" panose="020B0604020202020204" pitchFamily="34" charset="0"/>
              <a:buChar char="•"/>
            </a:pPr>
            <a:endParaRPr lang="en-US" sz="1400" b="1" i="1" dirty="0"/>
          </a:p>
          <a:p>
            <a:pPr defTabSz="914400">
              <a:lnSpc>
                <a:spcPct val="110000"/>
              </a:lnSpc>
              <a:buClr>
                <a:schemeClr val="accent1"/>
              </a:buClr>
              <a:buSzPct val="100000"/>
            </a:pPr>
            <a:r>
              <a:rPr lang="tr-TR" sz="1400" b="1" i="1" dirty="0">
                <a:solidFill>
                  <a:srgbClr val="002060"/>
                </a:solidFill>
              </a:rPr>
              <a:t>AĞAOĞLU MY MOUNTAIN OTEL </a:t>
            </a:r>
            <a:r>
              <a:rPr lang="en-US" sz="1400" b="1" i="1" dirty="0">
                <a:solidFill>
                  <a:schemeClr val="accent2">
                    <a:lumMod val="50000"/>
                  </a:schemeClr>
                </a:solidFill>
              </a:rPr>
              <a:t> </a:t>
            </a:r>
            <a:r>
              <a:rPr lang="en-US" sz="1400" b="0" i="1" dirty="0"/>
              <a:t>, </a:t>
            </a:r>
            <a:r>
              <a:rPr lang="en-US" sz="1400" b="0" i="1" dirty="0" err="1"/>
              <a:t>uluslararası</a:t>
            </a:r>
            <a:r>
              <a:rPr lang="en-US" sz="1400" b="0" i="1" dirty="0"/>
              <a:t> </a:t>
            </a:r>
            <a:r>
              <a:rPr lang="en-US" sz="1400" b="0" i="1" dirty="0" err="1"/>
              <a:t>alanda</a:t>
            </a:r>
            <a:r>
              <a:rPr lang="en-US" sz="1400" b="0" i="1" dirty="0"/>
              <a:t> </a:t>
            </a:r>
            <a:r>
              <a:rPr lang="en-US" sz="1400" b="0" i="1" dirty="0" err="1"/>
              <a:t>kabul</a:t>
            </a:r>
            <a:r>
              <a:rPr lang="en-US" sz="1400" b="0" i="1" dirty="0"/>
              <a:t> </a:t>
            </a:r>
            <a:r>
              <a:rPr lang="en-US" sz="1400" b="0" i="1" dirty="0" err="1"/>
              <a:t>görmüs</a:t>
            </a:r>
            <a:r>
              <a:rPr lang="en-US" sz="1400" b="0" i="1" dirty="0"/>
              <a:t>̧ </a:t>
            </a:r>
            <a:r>
              <a:rPr lang="en-US" sz="1400" b="0" i="1" dirty="0" err="1"/>
              <a:t>insan</a:t>
            </a:r>
            <a:r>
              <a:rPr lang="en-US" sz="1400" b="0" i="1" dirty="0"/>
              <a:t> </a:t>
            </a:r>
            <a:r>
              <a:rPr lang="en-US" sz="1400" b="0" i="1" dirty="0" err="1"/>
              <a:t>haklarını</a:t>
            </a:r>
            <a:r>
              <a:rPr lang="en-US" sz="1400" b="0" i="1" dirty="0"/>
              <a:t> </a:t>
            </a:r>
            <a:r>
              <a:rPr lang="en-US" sz="1400" b="0" i="1" dirty="0" err="1"/>
              <a:t>destekler</a:t>
            </a:r>
            <a:r>
              <a:rPr lang="en-US" sz="1400" b="0" i="1" dirty="0"/>
              <a:t> </a:t>
            </a:r>
            <a:r>
              <a:rPr lang="en-US" sz="1400" b="0" i="1" dirty="0" err="1"/>
              <a:t>ve</a:t>
            </a:r>
            <a:r>
              <a:rPr lang="en-US" sz="1400" b="0" i="1" dirty="0"/>
              <a:t> </a:t>
            </a:r>
            <a:r>
              <a:rPr lang="en-US" sz="1400" b="0" i="1" dirty="0" err="1"/>
              <a:t>izler</a:t>
            </a:r>
            <a:r>
              <a:rPr lang="en-US" sz="1400" b="0" i="1" dirty="0"/>
              <a:t>. </a:t>
            </a:r>
            <a:r>
              <a:rPr lang="en-US" sz="1400" b="0" i="1" dirty="0" err="1"/>
              <a:t>Faaliyetlerini</a:t>
            </a:r>
            <a:r>
              <a:rPr lang="en-US" sz="1400" b="0" i="1" dirty="0"/>
              <a:t> </a:t>
            </a:r>
            <a:r>
              <a:rPr lang="en-US" sz="1400" b="0" i="1" dirty="0" err="1"/>
              <a:t>sürdürüp</a:t>
            </a:r>
            <a:r>
              <a:rPr lang="en-US" sz="1400" b="0" i="1" dirty="0"/>
              <a:t> </a:t>
            </a:r>
            <a:r>
              <a:rPr lang="en-US" sz="1400" b="0" i="1" dirty="0" err="1"/>
              <a:t>geliştirirken</a:t>
            </a:r>
            <a:r>
              <a:rPr lang="en-US" sz="1400" b="0" i="1" dirty="0"/>
              <a:t> </a:t>
            </a:r>
            <a:r>
              <a:rPr lang="en-US" sz="1400" b="0" i="1" dirty="0" err="1"/>
              <a:t>çalışanlarının</a:t>
            </a:r>
            <a:r>
              <a:rPr lang="en-US" sz="1400" b="0" i="1" dirty="0"/>
              <a:t> </a:t>
            </a:r>
            <a:r>
              <a:rPr lang="en-US" sz="1400" b="0" i="1" dirty="0" err="1"/>
              <a:t>sağlığını</a:t>
            </a:r>
            <a:r>
              <a:rPr lang="en-US" sz="1400" b="0" i="1" dirty="0"/>
              <a:t>, </a:t>
            </a:r>
            <a:r>
              <a:rPr lang="en-US" sz="1400" b="0" i="1" dirty="0" err="1"/>
              <a:t>refahını</a:t>
            </a:r>
            <a:r>
              <a:rPr lang="en-US" sz="1400" b="0" i="1" dirty="0"/>
              <a:t> </a:t>
            </a:r>
            <a:r>
              <a:rPr lang="en-US" sz="1400" b="0" i="1" dirty="0" err="1"/>
              <a:t>ve</a:t>
            </a:r>
            <a:r>
              <a:rPr lang="en-US" sz="1400" b="0" i="1" dirty="0"/>
              <a:t> </a:t>
            </a:r>
            <a:r>
              <a:rPr lang="en-US" sz="1400" b="0" i="1" dirty="0" err="1"/>
              <a:t>çevrenin</a:t>
            </a:r>
            <a:r>
              <a:rPr lang="en-US" sz="1400" b="0" i="1" dirty="0"/>
              <a:t> </a:t>
            </a:r>
            <a:r>
              <a:rPr lang="en-US" sz="1400" b="0" i="1" dirty="0" err="1"/>
              <a:t>korunmasını</a:t>
            </a:r>
            <a:r>
              <a:rPr lang="en-US" sz="1400" b="0" i="1" dirty="0"/>
              <a:t>, </a:t>
            </a:r>
            <a:r>
              <a:rPr lang="en-US" sz="1400" b="0" i="1" dirty="0" err="1"/>
              <a:t>öncelikli</a:t>
            </a:r>
            <a:r>
              <a:rPr lang="en-US" sz="1400" b="0" i="1" dirty="0"/>
              <a:t> </a:t>
            </a:r>
            <a:r>
              <a:rPr lang="en-US" sz="1400" b="0" i="1" dirty="0" err="1"/>
              <a:t>olarak</a:t>
            </a:r>
            <a:r>
              <a:rPr lang="en-US" sz="1400" b="0" i="1" dirty="0"/>
              <a:t> </a:t>
            </a:r>
            <a:r>
              <a:rPr lang="en-US" sz="1400" b="0" i="1" dirty="0" err="1"/>
              <a:t>göz</a:t>
            </a:r>
            <a:r>
              <a:rPr lang="en-US" sz="1400" b="0" i="1" dirty="0"/>
              <a:t> </a:t>
            </a:r>
            <a:r>
              <a:rPr lang="en-US" sz="1400" b="0" i="1" dirty="0" err="1"/>
              <a:t>önünde</a:t>
            </a:r>
            <a:r>
              <a:rPr lang="en-US" sz="1400" b="0" i="1" dirty="0"/>
              <a:t> </a:t>
            </a:r>
            <a:r>
              <a:rPr lang="en-US" sz="1400" b="0" i="1" dirty="0" err="1"/>
              <a:t>tutar</a:t>
            </a:r>
            <a:r>
              <a:rPr lang="en-US" sz="1400" b="0" i="1" dirty="0"/>
              <a:t>. İş </a:t>
            </a:r>
            <a:r>
              <a:rPr lang="en-US" sz="1400" b="0" i="1" dirty="0" err="1"/>
              <a:t>Sağlığı</a:t>
            </a:r>
            <a:r>
              <a:rPr lang="en-US" sz="1400" b="0" i="1" dirty="0"/>
              <a:t> </a:t>
            </a:r>
            <a:r>
              <a:rPr lang="en-US" sz="1400" b="0" i="1" dirty="0" err="1"/>
              <a:t>ve</a:t>
            </a:r>
            <a:r>
              <a:rPr lang="en-US" sz="1400" b="0" i="1" dirty="0"/>
              <a:t> </a:t>
            </a:r>
            <a:r>
              <a:rPr lang="en-US" sz="1400" b="0" i="1" dirty="0" err="1"/>
              <a:t>Güvenliği</a:t>
            </a:r>
            <a:r>
              <a:rPr lang="en-US" sz="1400" b="0" i="1" dirty="0"/>
              <a:t>, </a:t>
            </a:r>
            <a:r>
              <a:rPr lang="en-US" sz="1400" b="0" i="1" dirty="0" err="1"/>
              <a:t>çalışan</a:t>
            </a:r>
            <a:r>
              <a:rPr lang="en-US" sz="1400" b="0" i="1" dirty="0"/>
              <a:t> </a:t>
            </a:r>
            <a:r>
              <a:rPr lang="en-US" sz="1400" b="0" i="1" dirty="0" err="1"/>
              <a:t>hakları</a:t>
            </a:r>
            <a:r>
              <a:rPr lang="en-US" sz="1400" b="0" i="1" dirty="0"/>
              <a:t> </a:t>
            </a:r>
            <a:r>
              <a:rPr lang="en-US" sz="1400" b="0" i="1" dirty="0" err="1"/>
              <a:t>ve</a:t>
            </a:r>
            <a:r>
              <a:rPr lang="en-US" sz="1400" b="0" i="1" dirty="0"/>
              <a:t> </a:t>
            </a:r>
            <a:r>
              <a:rPr lang="en-US" sz="1400" b="0" i="1" dirty="0" err="1"/>
              <a:t>çevre</a:t>
            </a:r>
            <a:r>
              <a:rPr lang="en-US" sz="1400" b="0" i="1" dirty="0"/>
              <a:t> </a:t>
            </a:r>
            <a:r>
              <a:rPr lang="en-US" sz="1400" b="0" i="1" dirty="0" err="1"/>
              <a:t>konularındaki</a:t>
            </a:r>
            <a:r>
              <a:rPr lang="en-US" sz="1400" b="0" i="1" dirty="0"/>
              <a:t> </a:t>
            </a:r>
            <a:r>
              <a:rPr lang="en-US" sz="1400" b="0" i="1" dirty="0" err="1"/>
              <a:t>faaliyetlerini</a:t>
            </a:r>
            <a:r>
              <a:rPr lang="en-US" sz="1400" b="0" i="1" dirty="0"/>
              <a:t> </a:t>
            </a:r>
            <a:r>
              <a:rPr lang="en-US" sz="1400" b="0" i="1" dirty="0" err="1"/>
              <a:t>ulusal</a:t>
            </a:r>
            <a:r>
              <a:rPr lang="en-US" sz="1400" b="0" i="1" dirty="0"/>
              <a:t> </a:t>
            </a:r>
            <a:r>
              <a:rPr lang="en-US" sz="1400" b="0" i="1" dirty="0" err="1"/>
              <a:t>yasal</a:t>
            </a:r>
            <a:r>
              <a:rPr lang="en-US" sz="1400" b="0" i="1" dirty="0"/>
              <a:t> </a:t>
            </a:r>
            <a:r>
              <a:rPr lang="en-US" sz="1400" b="0" i="1" dirty="0" err="1"/>
              <a:t>ve</a:t>
            </a:r>
            <a:r>
              <a:rPr lang="en-US" sz="1400" b="0" i="1" dirty="0"/>
              <a:t> </a:t>
            </a:r>
            <a:r>
              <a:rPr lang="en-US" sz="1400" b="0" i="1" dirty="0" err="1"/>
              <a:t>diğer</a:t>
            </a:r>
            <a:r>
              <a:rPr lang="en-US" sz="1400" b="0" i="1" dirty="0"/>
              <a:t> </a:t>
            </a:r>
            <a:r>
              <a:rPr lang="en-US" sz="1400" b="0" i="1" dirty="0" err="1"/>
              <a:t>gereklere</a:t>
            </a:r>
            <a:r>
              <a:rPr lang="en-US" sz="1400" b="0" i="1" dirty="0"/>
              <a:t> </a:t>
            </a:r>
            <a:r>
              <a:rPr lang="en-US" sz="1400" b="0" i="1" dirty="0" err="1"/>
              <a:t>uygun</a:t>
            </a:r>
            <a:r>
              <a:rPr lang="en-US" sz="1400" b="0" i="1" dirty="0"/>
              <a:t> </a:t>
            </a:r>
            <a:r>
              <a:rPr lang="en-US" sz="1400" b="0" i="1" dirty="0" err="1"/>
              <a:t>yönetir</a:t>
            </a:r>
            <a:r>
              <a:rPr lang="en-US" sz="1400" b="0" i="1" dirty="0"/>
              <a:t>. </a:t>
            </a:r>
            <a:endParaRPr lang="en-US" sz="1400" i="1" dirty="0"/>
          </a:p>
          <a:p>
            <a:pPr indent="-228600" defTabSz="914400">
              <a:lnSpc>
                <a:spcPct val="110000"/>
              </a:lnSpc>
              <a:spcAft>
                <a:spcPts val="600"/>
              </a:spcAft>
              <a:buClr>
                <a:schemeClr val="accent1"/>
              </a:buClr>
              <a:buSzPct val="100000"/>
              <a:buFont typeface="Arial" panose="020B0604020202020204" pitchFamily="34" charset="0"/>
              <a:buChar char="•"/>
            </a:pPr>
            <a:endParaRPr lang="en-US" sz="1400" b="1" i="1" dirty="0"/>
          </a:p>
          <a:p>
            <a:pPr defTabSz="914400">
              <a:lnSpc>
                <a:spcPct val="110000"/>
              </a:lnSpc>
              <a:buClr>
                <a:schemeClr val="accent1"/>
              </a:buClr>
              <a:buSzPct val="100000"/>
            </a:pPr>
            <a:r>
              <a:rPr lang="tr-TR" sz="1400" b="1" i="1" dirty="0">
                <a:solidFill>
                  <a:srgbClr val="002060"/>
                </a:solidFill>
              </a:rPr>
              <a:t>AĞAOĞLU MY MOUNTAIN OTEL </a:t>
            </a:r>
            <a:r>
              <a:rPr lang="en-US" sz="1400" b="0" i="1" dirty="0"/>
              <a:t>, </a:t>
            </a:r>
            <a:r>
              <a:rPr lang="en-US" sz="1400" b="0" i="1" dirty="0" err="1"/>
              <a:t>çalışanlarına</a:t>
            </a:r>
            <a:r>
              <a:rPr lang="en-US" sz="1400" b="0" i="1" dirty="0"/>
              <a:t> </a:t>
            </a:r>
            <a:r>
              <a:rPr lang="en-US" sz="1400" b="0" i="1" dirty="0" err="1"/>
              <a:t>ve</a:t>
            </a:r>
            <a:r>
              <a:rPr lang="en-US" sz="1400" b="0" i="1" dirty="0"/>
              <a:t> </a:t>
            </a:r>
            <a:r>
              <a:rPr lang="en-US" sz="1400" b="0" i="1" dirty="0" err="1"/>
              <a:t>onların</a:t>
            </a:r>
            <a:r>
              <a:rPr lang="en-US" sz="1400" b="0" i="1" dirty="0"/>
              <a:t> </a:t>
            </a:r>
            <a:r>
              <a:rPr lang="en-US" sz="1400" b="0" i="1" dirty="0" err="1"/>
              <a:t>sağladıkları</a:t>
            </a:r>
            <a:r>
              <a:rPr lang="en-US" sz="1400" b="0" i="1" dirty="0"/>
              <a:t> </a:t>
            </a:r>
            <a:r>
              <a:rPr lang="en-US" sz="1400" b="0" i="1" dirty="0" err="1"/>
              <a:t>katkılara</a:t>
            </a:r>
            <a:r>
              <a:rPr lang="en-US" sz="1400" b="0" i="1" dirty="0"/>
              <a:t> </a:t>
            </a:r>
            <a:r>
              <a:rPr lang="en-US" sz="1400" b="0" i="1" dirty="0" err="1"/>
              <a:t>değer</a:t>
            </a:r>
            <a:r>
              <a:rPr lang="en-US" sz="1400" b="0" i="1" dirty="0"/>
              <a:t> </a:t>
            </a:r>
            <a:r>
              <a:rPr lang="en-US" sz="1400" b="0" i="1" dirty="0" err="1"/>
              <a:t>verir</a:t>
            </a:r>
            <a:r>
              <a:rPr lang="en-US" sz="1400" b="0" i="1" dirty="0"/>
              <a:t>. </a:t>
            </a:r>
            <a:r>
              <a:rPr lang="en-US" sz="1400" b="0" i="1" dirty="0" err="1"/>
              <a:t>Çalışanlarımızın</a:t>
            </a:r>
            <a:r>
              <a:rPr lang="en-US" sz="1400" b="0" i="1" dirty="0"/>
              <a:t> </a:t>
            </a:r>
            <a:r>
              <a:rPr lang="en-US" sz="1400" b="0" i="1" dirty="0" err="1"/>
              <a:t>işe</a:t>
            </a:r>
            <a:r>
              <a:rPr lang="en-US" sz="1400" b="0" i="1" dirty="0"/>
              <a:t> </a:t>
            </a:r>
            <a:r>
              <a:rPr lang="en-US" sz="1400" b="0" i="1" dirty="0" err="1"/>
              <a:t>alım</a:t>
            </a:r>
            <a:r>
              <a:rPr lang="en-US" sz="1400" b="0" i="1" dirty="0"/>
              <a:t> </a:t>
            </a:r>
            <a:r>
              <a:rPr lang="en-US" sz="1400" b="0" i="1" dirty="0" err="1"/>
              <a:t>ve</a:t>
            </a:r>
            <a:r>
              <a:rPr lang="en-US" sz="1400" b="0" i="1" dirty="0"/>
              <a:t> </a:t>
            </a:r>
            <a:r>
              <a:rPr lang="en-US" sz="1400" b="0" i="1" dirty="0" err="1"/>
              <a:t>istihdam</a:t>
            </a:r>
            <a:r>
              <a:rPr lang="en-US" sz="1400" b="0" i="1" dirty="0"/>
              <a:t> (</a:t>
            </a:r>
            <a:r>
              <a:rPr lang="en-US" sz="1400" b="0" i="1" dirty="0" err="1"/>
              <a:t>yerleştirme</a:t>
            </a:r>
            <a:r>
              <a:rPr lang="en-US" sz="1400" b="0" i="1" dirty="0"/>
              <a:t>, </a:t>
            </a:r>
            <a:r>
              <a:rPr lang="en-US" sz="1400" b="0" i="1" dirty="0" err="1"/>
              <a:t>terfi</a:t>
            </a:r>
            <a:r>
              <a:rPr lang="en-US" sz="1400" b="0" i="1" dirty="0"/>
              <a:t>, </a:t>
            </a:r>
            <a:r>
              <a:rPr lang="en-US" sz="1400" b="0" i="1" dirty="0" err="1"/>
              <a:t>sosyal</a:t>
            </a:r>
            <a:r>
              <a:rPr lang="en-US" sz="1400" b="0" i="1" dirty="0"/>
              <a:t> </a:t>
            </a:r>
            <a:r>
              <a:rPr lang="en-US" sz="1400" b="0" i="1" dirty="0" err="1"/>
              <a:t>haklar</a:t>
            </a:r>
            <a:r>
              <a:rPr lang="en-US" sz="1400" b="0" i="1" dirty="0"/>
              <a:t>, </a:t>
            </a:r>
            <a:r>
              <a:rPr lang="en-US" sz="1400" b="0" i="1" dirty="0" err="1"/>
              <a:t>vb</a:t>
            </a:r>
            <a:r>
              <a:rPr lang="en-US" sz="1400" b="0" i="1" dirty="0"/>
              <a:t>) </a:t>
            </a:r>
            <a:r>
              <a:rPr lang="en-US" sz="1400" b="0" i="1" dirty="0" err="1"/>
              <a:t>sürecinde</a:t>
            </a:r>
            <a:r>
              <a:rPr lang="en-US" sz="1400" b="0" i="1" dirty="0"/>
              <a:t> </a:t>
            </a:r>
            <a:r>
              <a:rPr lang="en-US" sz="1400" b="0" i="1" dirty="0" err="1"/>
              <a:t>deneyim</a:t>
            </a:r>
            <a:r>
              <a:rPr lang="en-US" sz="1400" b="0" i="1" dirty="0"/>
              <a:t>, </a:t>
            </a:r>
            <a:r>
              <a:rPr lang="en-US" sz="1400" b="0" i="1" dirty="0" err="1"/>
              <a:t>beceri</a:t>
            </a:r>
            <a:r>
              <a:rPr lang="en-US" sz="1400" b="0" i="1" dirty="0"/>
              <a:t> </a:t>
            </a:r>
            <a:r>
              <a:rPr lang="en-US" sz="1400" b="0" i="1" dirty="0" err="1"/>
              <a:t>düzeyi</a:t>
            </a:r>
            <a:r>
              <a:rPr lang="en-US" sz="1400" b="0" i="1" dirty="0"/>
              <a:t> </a:t>
            </a:r>
            <a:r>
              <a:rPr lang="en-US" sz="1400" b="0" i="1" dirty="0" err="1"/>
              <a:t>ve</a:t>
            </a:r>
            <a:r>
              <a:rPr lang="en-US" sz="1400" b="0" i="1" dirty="0"/>
              <a:t> </a:t>
            </a:r>
            <a:r>
              <a:rPr lang="en-US" sz="1400" b="0" i="1" dirty="0" err="1"/>
              <a:t>liyakat</a:t>
            </a:r>
            <a:r>
              <a:rPr lang="en-US" sz="1400" b="0" i="1" dirty="0"/>
              <a:t> </a:t>
            </a:r>
            <a:r>
              <a:rPr lang="en-US" sz="1400" b="0" i="1" dirty="0" err="1"/>
              <a:t>gibi</a:t>
            </a:r>
            <a:r>
              <a:rPr lang="en-US" sz="1400" b="0" i="1" dirty="0"/>
              <a:t> </a:t>
            </a:r>
            <a:r>
              <a:rPr lang="en-US" sz="1400" b="0" i="1" dirty="0" err="1"/>
              <a:t>seçim</a:t>
            </a:r>
            <a:r>
              <a:rPr lang="en-US" sz="1400" b="0" i="1" dirty="0"/>
              <a:t>/</a:t>
            </a:r>
            <a:r>
              <a:rPr lang="en-US" sz="1400" b="0" i="1" dirty="0" err="1"/>
              <a:t>değerlendirme</a:t>
            </a:r>
            <a:r>
              <a:rPr lang="en-US" sz="1400" b="0" i="1" dirty="0"/>
              <a:t> </a:t>
            </a:r>
            <a:r>
              <a:rPr lang="en-US" sz="1400" b="0" i="1" dirty="0" err="1"/>
              <a:t>kriterlerimiz</a:t>
            </a:r>
            <a:r>
              <a:rPr lang="en-US" sz="1400" b="0" i="1" dirty="0"/>
              <a:t> </a:t>
            </a:r>
            <a:r>
              <a:rPr lang="en-US" sz="1400" b="0" i="1" dirty="0" err="1"/>
              <a:t>doğrultusunda</a:t>
            </a:r>
            <a:r>
              <a:rPr lang="en-US" sz="1400" b="0" i="1" dirty="0"/>
              <a:t> </a:t>
            </a:r>
            <a:r>
              <a:rPr lang="en-US" sz="1400" b="0" i="1" dirty="0" err="1"/>
              <a:t>herkese</a:t>
            </a:r>
            <a:r>
              <a:rPr lang="en-US" sz="1400" b="0" i="1" dirty="0"/>
              <a:t> </a:t>
            </a:r>
            <a:r>
              <a:rPr lang="en-US" sz="1400" b="0" i="1" dirty="0" err="1"/>
              <a:t>milliyet</a:t>
            </a:r>
            <a:r>
              <a:rPr lang="en-US" sz="1400" b="0" i="1" dirty="0"/>
              <a:t>, </a:t>
            </a:r>
            <a:r>
              <a:rPr lang="en-US" sz="1400" b="0" i="1" dirty="0" err="1"/>
              <a:t>ırk</a:t>
            </a:r>
            <a:r>
              <a:rPr lang="en-US" sz="1400" b="0" i="1" dirty="0"/>
              <a:t>, din, </a:t>
            </a:r>
            <a:r>
              <a:rPr lang="en-US" sz="1400" b="0" i="1" dirty="0" err="1"/>
              <a:t>inanc</a:t>
            </a:r>
            <a:r>
              <a:rPr lang="en-US" sz="1400" b="0" i="1" dirty="0"/>
              <a:t>̧, </a:t>
            </a:r>
            <a:r>
              <a:rPr lang="en-US" sz="1400" b="0" i="1" dirty="0" err="1"/>
              <a:t>yas</a:t>
            </a:r>
            <a:r>
              <a:rPr lang="en-US" sz="1400" b="0" i="1" dirty="0"/>
              <a:t>̧, </a:t>
            </a:r>
            <a:r>
              <a:rPr lang="en-US" sz="1400" b="0" i="1" dirty="0" err="1"/>
              <a:t>tabiiyet</a:t>
            </a:r>
            <a:r>
              <a:rPr lang="en-US" sz="1400" b="0" i="1" dirty="0"/>
              <a:t>, </a:t>
            </a:r>
            <a:r>
              <a:rPr lang="en-US" sz="1400" b="0" i="1" dirty="0" err="1"/>
              <a:t>cinsiyet</a:t>
            </a:r>
            <a:r>
              <a:rPr lang="en-US" sz="1400" b="0" i="1" dirty="0"/>
              <a:t>, </a:t>
            </a:r>
            <a:r>
              <a:rPr lang="en-US" sz="1400" b="0" i="1" dirty="0" err="1"/>
              <a:t>cinsel</a:t>
            </a:r>
            <a:r>
              <a:rPr lang="en-US" sz="1400" b="0" i="1" dirty="0"/>
              <a:t> </a:t>
            </a:r>
            <a:r>
              <a:rPr lang="en-US" sz="1400" b="0" i="1" dirty="0" err="1"/>
              <a:t>yönelim</a:t>
            </a:r>
            <a:r>
              <a:rPr lang="en-US" sz="1400" b="0" i="1" dirty="0"/>
              <a:t>, </a:t>
            </a:r>
            <a:r>
              <a:rPr lang="en-US" sz="1400" b="0" i="1" dirty="0" err="1"/>
              <a:t>medeni</a:t>
            </a:r>
            <a:r>
              <a:rPr lang="en-US" sz="1400" b="0" i="1" dirty="0"/>
              <a:t> </a:t>
            </a:r>
            <a:r>
              <a:rPr lang="en-US" sz="1400" b="0" i="1" dirty="0" err="1"/>
              <a:t>durumu</a:t>
            </a:r>
            <a:r>
              <a:rPr lang="en-US" sz="1400" b="0" i="1" dirty="0"/>
              <a:t>, </a:t>
            </a:r>
            <a:r>
              <a:rPr lang="en-US" sz="1400" b="0" i="1" dirty="0" err="1"/>
              <a:t>gebelik</a:t>
            </a:r>
            <a:r>
              <a:rPr lang="en-US" sz="1400" b="0" i="1" dirty="0"/>
              <a:t>, </a:t>
            </a:r>
            <a:r>
              <a:rPr lang="en-US" sz="1400" b="0" i="1" dirty="0" err="1"/>
              <a:t>engellilik</a:t>
            </a:r>
            <a:r>
              <a:rPr lang="en-US" sz="1400" b="0" i="1" dirty="0"/>
              <a:t> </a:t>
            </a:r>
            <a:r>
              <a:rPr lang="en-US" sz="1400" b="0" i="1" dirty="0" err="1"/>
              <a:t>gözetmeksizin</a:t>
            </a:r>
            <a:r>
              <a:rPr lang="en-US" sz="1400" b="0" i="1" dirty="0"/>
              <a:t> </a:t>
            </a:r>
            <a:r>
              <a:rPr lang="en-US" sz="1400" b="0" i="1" dirty="0" err="1"/>
              <a:t>eşit</a:t>
            </a:r>
            <a:r>
              <a:rPr lang="en-US" sz="1400" b="0" i="1" dirty="0"/>
              <a:t> </a:t>
            </a:r>
            <a:r>
              <a:rPr lang="en-US" sz="1400" b="0" i="1" dirty="0" err="1"/>
              <a:t>fırsat</a:t>
            </a:r>
            <a:r>
              <a:rPr lang="en-US" sz="1400" b="0" i="1" dirty="0"/>
              <a:t> </a:t>
            </a:r>
            <a:r>
              <a:rPr lang="en-US" sz="1400" b="0" i="1" dirty="0" err="1"/>
              <a:t>verilmektedir</a:t>
            </a:r>
            <a:r>
              <a:rPr lang="en-US" sz="1400" b="0" i="1" dirty="0"/>
              <a:t>. Bu </a:t>
            </a:r>
            <a:r>
              <a:rPr lang="en-US" sz="1400" b="0" i="1" dirty="0" err="1"/>
              <a:t>yönde</a:t>
            </a:r>
            <a:r>
              <a:rPr lang="en-US" sz="1400" b="0" i="1" dirty="0"/>
              <a:t>, </a:t>
            </a:r>
            <a:r>
              <a:rPr lang="en-US" sz="1400" b="0" i="1" dirty="0" err="1"/>
              <a:t>insan</a:t>
            </a:r>
            <a:r>
              <a:rPr lang="en-US" sz="1400" b="0" i="1" dirty="0"/>
              <a:t> </a:t>
            </a:r>
            <a:r>
              <a:rPr lang="en-US" sz="1400" b="0" i="1" dirty="0" err="1"/>
              <a:t>kaynakları</a:t>
            </a:r>
            <a:r>
              <a:rPr lang="en-US" sz="1400" b="0" i="1" dirty="0"/>
              <a:t> </a:t>
            </a:r>
            <a:r>
              <a:rPr lang="en-US" sz="1400" b="0" i="1" dirty="0" err="1"/>
              <a:t>ve</a:t>
            </a:r>
            <a:r>
              <a:rPr lang="en-US" sz="1400" b="0" i="1" dirty="0"/>
              <a:t> </a:t>
            </a:r>
            <a:r>
              <a:rPr lang="en-US" sz="1400" b="0" i="1" dirty="0" err="1"/>
              <a:t>insana</a:t>
            </a:r>
            <a:r>
              <a:rPr lang="en-US" sz="1400" b="0" i="1" dirty="0"/>
              <a:t> </a:t>
            </a:r>
            <a:r>
              <a:rPr lang="en-US" sz="1400" b="0" i="1" dirty="0" err="1"/>
              <a:t>yatırım</a:t>
            </a:r>
            <a:r>
              <a:rPr lang="en-US" sz="1400" b="0" i="1" dirty="0"/>
              <a:t> </a:t>
            </a:r>
            <a:r>
              <a:rPr lang="en-US" sz="1400" b="0" i="1" dirty="0" err="1"/>
              <a:t>projeleri</a:t>
            </a:r>
            <a:r>
              <a:rPr lang="en-US" sz="1400" b="0" i="1" dirty="0"/>
              <a:t>, </a:t>
            </a:r>
            <a:r>
              <a:rPr lang="en-US" sz="1400" b="0" i="1" dirty="0" err="1"/>
              <a:t>paydas</a:t>
            </a:r>
            <a:r>
              <a:rPr lang="en-US" sz="1400" b="0" i="1" dirty="0"/>
              <a:t>̧ </a:t>
            </a:r>
            <a:r>
              <a:rPr lang="en-US" sz="1400" b="0" i="1" dirty="0" err="1"/>
              <a:t>kültüru</a:t>
            </a:r>
            <a:r>
              <a:rPr lang="en-US" sz="1400" b="0" i="1" dirty="0"/>
              <a:t>̈ </a:t>
            </a:r>
            <a:r>
              <a:rPr lang="en-US" sz="1400" b="0" i="1" dirty="0" err="1"/>
              <a:t>ve</a:t>
            </a:r>
            <a:r>
              <a:rPr lang="en-US" sz="1400" b="0" i="1" dirty="0"/>
              <a:t> </a:t>
            </a:r>
            <a:r>
              <a:rPr lang="en-US" sz="1400" b="0" i="1" dirty="0" err="1"/>
              <a:t>şirket</a:t>
            </a:r>
            <a:r>
              <a:rPr lang="en-US" sz="1400" b="0" i="1" dirty="0"/>
              <a:t> </a:t>
            </a:r>
            <a:r>
              <a:rPr lang="en-US" sz="1400" b="0" i="1" dirty="0" err="1"/>
              <a:t>vizyonu</a:t>
            </a:r>
            <a:r>
              <a:rPr lang="en-US" sz="1400" b="0" i="1" dirty="0"/>
              <a:t>, </a:t>
            </a:r>
            <a:r>
              <a:rPr lang="en-US" sz="1400" b="0" i="1" dirty="0" err="1"/>
              <a:t>eğitim</a:t>
            </a:r>
            <a:r>
              <a:rPr lang="en-US" sz="1400" b="0" i="1" dirty="0"/>
              <a:t> </a:t>
            </a:r>
            <a:r>
              <a:rPr lang="en-US" sz="1400" b="0" i="1" dirty="0" err="1"/>
              <a:t>destek</a:t>
            </a:r>
            <a:r>
              <a:rPr lang="en-US" sz="1400" b="0" i="1" dirty="0"/>
              <a:t> </a:t>
            </a:r>
            <a:r>
              <a:rPr lang="en-US" sz="1400" b="0" i="1" dirty="0" err="1"/>
              <a:t>faaliyetleri</a:t>
            </a:r>
            <a:r>
              <a:rPr lang="en-US" sz="1400" b="0" i="1" dirty="0"/>
              <a:t>, </a:t>
            </a:r>
            <a:r>
              <a:rPr lang="en-US" sz="1400" b="0" i="1" dirty="0" err="1"/>
              <a:t>kültür</a:t>
            </a:r>
            <a:r>
              <a:rPr lang="en-US" sz="1400" b="0" i="1" dirty="0"/>
              <a:t> </a:t>
            </a:r>
            <a:r>
              <a:rPr lang="en-US" sz="1400" b="0" i="1" dirty="0" err="1"/>
              <a:t>ve</a:t>
            </a:r>
            <a:r>
              <a:rPr lang="en-US" sz="1400" b="0" i="1" dirty="0"/>
              <a:t> </a:t>
            </a:r>
            <a:r>
              <a:rPr lang="en-US" sz="1400" b="0" i="1" dirty="0" err="1"/>
              <a:t>sanatı</a:t>
            </a:r>
            <a:r>
              <a:rPr lang="en-US" sz="1400" b="0" i="1" dirty="0"/>
              <a:t> </a:t>
            </a:r>
            <a:r>
              <a:rPr lang="en-US" sz="1400" b="0" i="1" dirty="0" err="1"/>
              <a:t>geliştirici</a:t>
            </a:r>
            <a:r>
              <a:rPr lang="en-US" sz="1400" b="0" i="1" dirty="0"/>
              <a:t> </a:t>
            </a:r>
            <a:r>
              <a:rPr lang="en-US" sz="1400" b="0" i="1" dirty="0" err="1"/>
              <a:t>uygulamalar</a:t>
            </a:r>
            <a:r>
              <a:rPr lang="en-US" sz="1400" b="0" i="1" dirty="0"/>
              <a:t>, </a:t>
            </a:r>
            <a:r>
              <a:rPr lang="en-US" sz="1400" b="0" i="1" dirty="0" err="1"/>
              <a:t>gibi</a:t>
            </a:r>
            <a:r>
              <a:rPr lang="en-US" sz="1400" b="0" i="1" dirty="0"/>
              <a:t> </a:t>
            </a:r>
            <a:r>
              <a:rPr lang="en-US" sz="1400" b="0" i="1" dirty="0" err="1"/>
              <a:t>kurumsal</a:t>
            </a:r>
            <a:r>
              <a:rPr lang="en-US" sz="1400" b="0" i="1" dirty="0"/>
              <a:t> </a:t>
            </a:r>
            <a:r>
              <a:rPr lang="en-US" sz="1400" b="0" i="1" dirty="0" err="1"/>
              <a:t>sosyal</a:t>
            </a:r>
            <a:r>
              <a:rPr lang="en-US" sz="1400" b="0" i="1" dirty="0"/>
              <a:t> </a:t>
            </a:r>
            <a:r>
              <a:rPr lang="en-US" sz="1400" b="0" i="1" dirty="0" err="1"/>
              <a:t>sorumluluk</a:t>
            </a:r>
            <a:r>
              <a:rPr lang="en-US" sz="1400" b="0" i="1" dirty="0"/>
              <a:t> </a:t>
            </a:r>
            <a:r>
              <a:rPr lang="en-US" sz="1400" b="0" i="1" dirty="0" err="1"/>
              <a:t>alanlarına</a:t>
            </a:r>
            <a:r>
              <a:rPr lang="en-US" sz="1400" b="0" i="1" dirty="0"/>
              <a:t> </a:t>
            </a:r>
            <a:r>
              <a:rPr lang="en-US" sz="1400" b="0" i="1" dirty="0" err="1"/>
              <a:t>giren</a:t>
            </a:r>
            <a:r>
              <a:rPr lang="en-US" sz="1400" b="0" i="1" dirty="0"/>
              <a:t> </a:t>
            </a:r>
            <a:r>
              <a:rPr lang="en-US" sz="1400" b="0" i="1" dirty="0" err="1"/>
              <a:t>tüm</a:t>
            </a:r>
            <a:r>
              <a:rPr lang="en-US" sz="1400" b="0" i="1" dirty="0"/>
              <a:t> </a:t>
            </a:r>
            <a:r>
              <a:rPr lang="en-US" sz="1400" b="0" i="1" dirty="0" err="1"/>
              <a:t>konularda</a:t>
            </a:r>
            <a:r>
              <a:rPr lang="en-US" sz="1400" b="0" i="1" dirty="0"/>
              <a:t> </a:t>
            </a:r>
            <a:r>
              <a:rPr lang="en-US" sz="1400" b="0" i="1" dirty="0" err="1"/>
              <a:t>belirlenen</a:t>
            </a:r>
            <a:r>
              <a:rPr lang="en-US" sz="1400" b="0" i="1" dirty="0"/>
              <a:t> </a:t>
            </a:r>
            <a:r>
              <a:rPr lang="en-US" sz="1400" b="0" i="1" dirty="0" err="1"/>
              <a:t>kriter</a:t>
            </a:r>
            <a:r>
              <a:rPr lang="en-US" sz="1400" b="0" i="1" dirty="0"/>
              <a:t> </a:t>
            </a:r>
            <a:r>
              <a:rPr lang="en-US" sz="1400" b="0" i="1" dirty="0" err="1"/>
              <a:t>ve</a:t>
            </a:r>
            <a:r>
              <a:rPr lang="en-US" sz="1400" b="0" i="1" dirty="0"/>
              <a:t> </a:t>
            </a:r>
            <a:r>
              <a:rPr lang="en-US" sz="1400" b="0" i="1" dirty="0" err="1"/>
              <a:t>prensiplere</a:t>
            </a:r>
            <a:r>
              <a:rPr lang="en-US" sz="1400" b="0" i="1" dirty="0"/>
              <a:t> </a:t>
            </a:r>
            <a:r>
              <a:rPr lang="en-US" sz="1400" b="0" i="1" dirty="0" err="1"/>
              <a:t>uygun</a:t>
            </a:r>
            <a:r>
              <a:rPr lang="en-US" sz="1400" b="0" i="1" dirty="0"/>
              <a:t> </a:t>
            </a:r>
            <a:r>
              <a:rPr lang="en-US" sz="1400" b="0" i="1" dirty="0" err="1"/>
              <a:t>olarak</a:t>
            </a:r>
            <a:r>
              <a:rPr lang="en-US" sz="1400" b="0" i="1" dirty="0"/>
              <a:t> </a:t>
            </a:r>
            <a:r>
              <a:rPr lang="en-US" sz="1400" b="0" i="1" dirty="0" err="1"/>
              <a:t>hareket</a:t>
            </a:r>
            <a:r>
              <a:rPr lang="en-US" sz="1400" b="0" i="1" dirty="0"/>
              <a:t> </a:t>
            </a:r>
            <a:r>
              <a:rPr lang="en-US" sz="1400" b="0" i="1" dirty="0" err="1"/>
              <a:t>edilmektedir</a:t>
            </a:r>
            <a:r>
              <a:rPr lang="en-US" sz="1400" b="0" i="1" dirty="0"/>
              <a:t>. </a:t>
            </a:r>
            <a:endParaRPr lang="en-US" sz="1400" i="1" dirty="0"/>
          </a:p>
          <a:p>
            <a:pPr defTabSz="914400">
              <a:lnSpc>
                <a:spcPct val="110000"/>
              </a:lnSpc>
              <a:buClr>
                <a:schemeClr val="accent1"/>
              </a:buClr>
              <a:buSzPct val="100000"/>
            </a:pPr>
            <a:r>
              <a:rPr lang="en-US" sz="1400" b="0" i="1" dirty="0"/>
              <a:t>	</a:t>
            </a:r>
            <a:r>
              <a:rPr lang="en-US" sz="1400" b="0" i="1" dirty="0" err="1"/>
              <a:t>Birbirimize</a:t>
            </a:r>
            <a:r>
              <a:rPr lang="en-US" sz="1400" b="0" i="1" dirty="0"/>
              <a:t> </a:t>
            </a:r>
            <a:r>
              <a:rPr lang="en-US" sz="1400" b="0" i="1" dirty="0" err="1"/>
              <a:t>adil</a:t>
            </a:r>
            <a:r>
              <a:rPr lang="en-US" sz="1400" b="0" i="1" dirty="0"/>
              <a:t> </a:t>
            </a:r>
            <a:r>
              <a:rPr lang="en-US" sz="1400" b="0" i="1" dirty="0" err="1"/>
              <a:t>ve</a:t>
            </a:r>
            <a:r>
              <a:rPr lang="en-US" sz="1400" b="0" i="1" dirty="0"/>
              <a:t> </a:t>
            </a:r>
            <a:r>
              <a:rPr lang="en-US" sz="1400" b="0" i="1" dirty="0" err="1"/>
              <a:t>saygıyla</a:t>
            </a:r>
            <a:r>
              <a:rPr lang="en-US" sz="1400" b="0" i="1" dirty="0"/>
              <a:t> </a:t>
            </a:r>
            <a:r>
              <a:rPr lang="en-US" sz="1400" b="0" i="1" dirty="0" err="1"/>
              <a:t>davranarak</a:t>
            </a:r>
            <a:r>
              <a:rPr lang="en-US" sz="1400" b="0" i="1" dirty="0"/>
              <a:t> </a:t>
            </a:r>
            <a:r>
              <a:rPr lang="en-US" sz="1400" b="0" i="1" dirty="0" err="1"/>
              <a:t>insanların</a:t>
            </a:r>
            <a:r>
              <a:rPr lang="en-US" sz="1400" b="0" i="1" dirty="0"/>
              <a:t> </a:t>
            </a:r>
            <a:r>
              <a:rPr lang="en-US" sz="1400" b="0" i="1" dirty="0" err="1"/>
              <a:t>en</a:t>
            </a:r>
            <a:r>
              <a:rPr lang="en-US" sz="1400" b="0" i="1" dirty="0"/>
              <a:t> </a:t>
            </a:r>
            <a:r>
              <a:rPr lang="en-US" sz="1400" b="0" i="1" dirty="0" err="1"/>
              <a:t>iyi</a:t>
            </a:r>
            <a:r>
              <a:rPr lang="en-US" sz="1400" b="0" i="1" dirty="0"/>
              <a:t> </a:t>
            </a:r>
            <a:r>
              <a:rPr lang="en-US" sz="1400" b="0" i="1" dirty="0" err="1"/>
              <a:t>işlerini</a:t>
            </a:r>
            <a:r>
              <a:rPr lang="en-US" sz="1400" b="0" i="1" dirty="0"/>
              <a:t> </a:t>
            </a:r>
            <a:r>
              <a:rPr lang="en-US" sz="1400" b="0" i="1" dirty="0" err="1"/>
              <a:t>ortaya</a:t>
            </a:r>
            <a:r>
              <a:rPr lang="en-US" sz="1400" b="0" i="1" dirty="0"/>
              <a:t> </a:t>
            </a:r>
            <a:r>
              <a:rPr lang="en-US" sz="1400" b="0" i="1" dirty="0" err="1"/>
              <a:t>çıkarabilecekleri</a:t>
            </a:r>
            <a:r>
              <a:rPr lang="en-US" sz="1400" b="0" i="1" dirty="0"/>
              <a:t>, </a:t>
            </a:r>
            <a:r>
              <a:rPr lang="en-US" sz="1400" b="0" i="1" dirty="0" err="1"/>
              <a:t>huzur</a:t>
            </a:r>
            <a:r>
              <a:rPr lang="en-US" sz="1400" b="0" i="1" dirty="0"/>
              <a:t> </a:t>
            </a:r>
            <a:r>
              <a:rPr lang="en-US" sz="1400" b="0" i="1" dirty="0" err="1"/>
              <a:t>ve</a:t>
            </a:r>
            <a:r>
              <a:rPr lang="en-US" sz="1400" b="0" i="1" dirty="0"/>
              <a:t> </a:t>
            </a:r>
            <a:r>
              <a:rPr lang="en-US" sz="1400" b="0" i="1" dirty="0" err="1"/>
              <a:t>düzen</a:t>
            </a:r>
            <a:r>
              <a:rPr lang="en-US" sz="1400" b="0" i="1" dirty="0"/>
              <a:t> </a:t>
            </a:r>
            <a:r>
              <a:rPr lang="en-US" sz="1400" b="0" i="1" dirty="0" err="1"/>
              <a:t>içerisinde</a:t>
            </a:r>
            <a:r>
              <a:rPr lang="en-US" sz="1400" b="0" i="1" dirty="0"/>
              <a:t>; </a:t>
            </a:r>
            <a:r>
              <a:rPr lang="en-US" sz="1400" b="0" i="1" dirty="0" err="1"/>
              <a:t>kanuna</a:t>
            </a:r>
            <a:r>
              <a:rPr lang="en-US" sz="1400" b="0" i="1" dirty="0"/>
              <a:t> </a:t>
            </a:r>
            <a:r>
              <a:rPr lang="en-US" sz="1400" b="0" i="1" dirty="0" err="1"/>
              <a:t>aykırı</a:t>
            </a:r>
            <a:r>
              <a:rPr lang="en-US" sz="1400" b="0" i="1" dirty="0"/>
              <a:t> </a:t>
            </a:r>
            <a:r>
              <a:rPr lang="en-US" sz="1400" b="0" i="1" dirty="0" err="1"/>
              <a:t>taciz</a:t>
            </a:r>
            <a:r>
              <a:rPr lang="en-US" sz="1400" b="0" i="1" dirty="0"/>
              <a:t>, </a:t>
            </a:r>
            <a:r>
              <a:rPr lang="en-US" sz="1400" b="0" i="1" dirty="0" err="1"/>
              <a:t>aşağılama</a:t>
            </a:r>
            <a:r>
              <a:rPr lang="en-US" sz="1400" b="0" i="1" dirty="0"/>
              <a:t>, </a:t>
            </a:r>
            <a:r>
              <a:rPr lang="en-US" sz="1400" b="0" i="1" dirty="0" err="1"/>
              <a:t>sindirme</a:t>
            </a:r>
            <a:r>
              <a:rPr lang="en-US" sz="1400" b="0" i="1" dirty="0"/>
              <a:t>, </a:t>
            </a:r>
            <a:r>
              <a:rPr lang="en-US" sz="1400" b="0" i="1" dirty="0" err="1"/>
              <a:t>tehdit</a:t>
            </a:r>
            <a:r>
              <a:rPr lang="en-US" sz="1400" b="0" i="1" dirty="0"/>
              <a:t> </a:t>
            </a:r>
            <a:r>
              <a:rPr lang="en-US" sz="1400" b="0" i="1" dirty="0" err="1"/>
              <a:t>ve</a:t>
            </a:r>
            <a:r>
              <a:rPr lang="en-US" sz="1400" b="0" i="1" dirty="0"/>
              <a:t> </a:t>
            </a:r>
            <a:r>
              <a:rPr lang="en-US" sz="1400" b="0" i="1" dirty="0" err="1"/>
              <a:t>ayrımcılıktan</a:t>
            </a:r>
            <a:r>
              <a:rPr lang="en-US" sz="1400" b="0" i="1" dirty="0"/>
              <a:t> </a:t>
            </a:r>
            <a:r>
              <a:rPr lang="en-US" sz="1400" b="0" i="1" dirty="0" err="1"/>
              <a:t>uzak</a:t>
            </a:r>
            <a:r>
              <a:rPr lang="en-US" sz="1400" b="0" i="1" dirty="0"/>
              <a:t> </a:t>
            </a:r>
            <a:r>
              <a:rPr lang="en-US" sz="1400" b="0" i="1" dirty="0" err="1"/>
              <a:t>yüksek</a:t>
            </a:r>
            <a:r>
              <a:rPr lang="en-US" sz="1400" b="0" i="1" dirty="0"/>
              <a:t> </a:t>
            </a:r>
            <a:r>
              <a:rPr lang="en-US" sz="1400" b="0" i="1" dirty="0" err="1"/>
              <a:t>düzeyde</a:t>
            </a:r>
            <a:r>
              <a:rPr lang="en-US" sz="1400" b="0" i="1" dirty="0"/>
              <a:t> </a:t>
            </a:r>
            <a:r>
              <a:rPr lang="en-US" sz="1400" b="0" i="1" dirty="0" err="1"/>
              <a:t>güven</a:t>
            </a:r>
            <a:r>
              <a:rPr lang="en-US" sz="1400" b="0" i="1" dirty="0"/>
              <a:t> </a:t>
            </a:r>
            <a:r>
              <a:rPr lang="en-US" sz="1400" b="0" i="1" dirty="0" err="1"/>
              <a:t>içeren</a:t>
            </a:r>
            <a:r>
              <a:rPr lang="en-US" sz="1400" b="0" i="1" dirty="0"/>
              <a:t> </a:t>
            </a:r>
            <a:r>
              <a:rPr lang="en-US" sz="1400" b="0" i="1" dirty="0" err="1"/>
              <a:t>çalışma</a:t>
            </a:r>
            <a:r>
              <a:rPr lang="en-US" sz="1400" b="0" i="1" dirty="0"/>
              <a:t> </a:t>
            </a:r>
            <a:r>
              <a:rPr lang="en-US" sz="1400" b="0" i="1" dirty="0" err="1"/>
              <a:t>ortamı</a:t>
            </a:r>
            <a:r>
              <a:rPr lang="en-US" sz="1400" b="0" i="1" dirty="0"/>
              <a:t> </a:t>
            </a:r>
            <a:r>
              <a:rPr lang="en-US" sz="1400" b="0" i="1" dirty="0" err="1"/>
              <a:t>sağlamayı</a:t>
            </a:r>
            <a:r>
              <a:rPr lang="en-US" sz="1400" b="0" i="1" dirty="0"/>
              <a:t> </a:t>
            </a:r>
            <a:r>
              <a:rPr lang="en-US" sz="1400" b="0" i="1" dirty="0" err="1"/>
              <a:t>şirketimiz</a:t>
            </a:r>
            <a:r>
              <a:rPr lang="en-US" sz="1400" b="0" i="1" dirty="0"/>
              <a:t> </a:t>
            </a:r>
            <a:r>
              <a:rPr lang="en-US" sz="1400" b="0" i="1" dirty="0" err="1"/>
              <a:t>taahhüt</a:t>
            </a:r>
            <a:r>
              <a:rPr lang="en-US" sz="1400" b="0" i="1" dirty="0"/>
              <a:t> </a:t>
            </a:r>
            <a:r>
              <a:rPr lang="en-US" sz="1400" b="0" i="1" dirty="0" err="1"/>
              <a:t>etmektedir</a:t>
            </a:r>
            <a:r>
              <a:rPr lang="en-US" sz="1400" b="0" i="1" dirty="0"/>
              <a:t>, </a:t>
            </a:r>
            <a:r>
              <a:rPr lang="en-US" sz="1400" b="0" i="1" dirty="0" err="1"/>
              <a:t>bu</a:t>
            </a:r>
            <a:r>
              <a:rPr lang="en-US" sz="1400" b="0" i="1" dirty="0"/>
              <a:t> </a:t>
            </a:r>
            <a:r>
              <a:rPr lang="en-US" sz="1400" b="0" i="1" dirty="0" err="1"/>
              <a:t>durumlara</a:t>
            </a:r>
            <a:r>
              <a:rPr lang="en-US" sz="1400" b="0" i="1" dirty="0"/>
              <a:t> </a:t>
            </a:r>
            <a:r>
              <a:rPr lang="en-US" sz="1400" b="0" i="1" dirty="0" err="1"/>
              <a:t>kesinlikle</a:t>
            </a:r>
            <a:r>
              <a:rPr lang="en-US" sz="1400" b="0" i="1" dirty="0"/>
              <a:t> </a:t>
            </a:r>
            <a:r>
              <a:rPr lang="en-US" sz="1400" b="0" i="1" dirty="0" err="1"/>
              <a:t>tolerans</a:t>
            </a:r>
            <a:r>
              <a:rPr lang="en-US" sz="1400" b="0" i="1" dirty="0"/>
              <a:t> </a:t>
            </a:r>
            <a:r>
              <a:rPr lang="en-US" sz="1400" b="0" i="1" dirty="0" err="1"/>
              <a:t>gösterilmemektedir</a:t>
            </a:r>
            <a:r>
              <a:rPr lang="en-US" sz="1400" b="0" i="1" dirty="0"/>
              <a:t>. </a:t>
            </a:r>
            <a:endParaRPr lang="tr-TR" sz="1400" i="1" dirty="0"/>
          </a:p>
          <a:p>
            <a:pPr defTabSz="914400">
              <a:lnSpc>
                <a:spcPct val="110000"/>
              </a:lnSpc>
              <a:buClr>
                <a:schemeClr val="accent1"/>
              </a:buClr>
              <a:buSzPct val="100000"/>
            </a:pPr>
            <a:r>
              <a:rPr lang="en-US" sz="1400" b="0" i="1" dirty="0"/>
              <a:t>	</a:t>
            </a:r>
            <a:endParaRPr lang="en-US" sz="1400" b="1" i="1" dirty="0"/>
          </a:p>
          <a:p>
            <a:pPr defTabSz="914400">
              <a:lnSpc>
                <a:spcPct val="110000"/>
              </a:lnSpc>
              <a:buClr>
                <a:schemeClr val="accent1"/>
              </a:buClr>
              <a:buSzPct val="100000"/>
            </a:pPr>
            <a:r>
              <a:rPr lang="tr-TR" sz="1400" b="1" i="1" dirty="0">
                <a:solidFill>
                  <a:srgbClr val="002060"/>
                </a:solidFill>
              </a:rPr>
              <a:t>AĞAOĞLU MY MOUNTAIN OTEL </a:t>
            </a:r>
            <a:r>
              <a:rPr lang="en-US" sz="1400" b="1" i="1" dirty="0">
                <a:solidFill>
                  <a:schemeClr val="accent2">
                    <a:lumMod val="50000"/>
                  </a:schemeClr>
                </a:solidFill>
              </a:rPr>
              <a:t> </a:t>
            </a:r>
            <a:r>
              <a:rPr lang="en-US" sz="1400" b="0" i="1" dirty="0"/>
              <a:t>’d</a:t>
            </a:r>
            <a:r>
              <a:rPr lang="tr-TR" sz="1400" b="0" i="1" dirty="0"/>
              <a:t>e </a:t>
            </a:r>
            <a:r>
              <a:rPr lang="en-US" sz="1400" b="0" i="1" dirty="0" err="1"/>
              <a:t>alışanların</a:t>
            </a:r>
            <a:r>
              <a:rPr lang="en-US" sz="1400" b="0" i="1" dirty="0"/>
              <a:t> </a:t>
            </a:r>
            <a:r>
              <a:rPr lang="en-US" sz="1400" b="0" i="1" dirty="0" err="1"/>
              <a:t>öneri</a:t>
            </a:r>
            <a:r>
              <a:rPr lang="en-US" sz="1400" b="0" i="1" dirty="0"/>
              <a:t> </a:t>
            </a:r>
            <a:r>
              <a:rPr lang="en-US" sz="1400" b="0" i="1" dirty="0" err="1"/>
              <a:t>ve</a:t>
            </a:r>
            <a:r>
              <a:rPr lang="en-US" sz="1400" b="0" i="1" dirty="0"/>
              <a:t> </a:t>
            </a:r>
            <a:r>
              <a:rPr lang="en-US" sz="1400" b="0" i="1" dirty="0" err="1"/>
              <a:t>şikayetlerini</a:t>
            </a:r>
            <a:r>
              <a:rPr lang="en-US" sz="1400" b="0" i="1" dirty="0"/>
              <a:t> </a:t>
            </a:r>
            <a:r>
              <a:rPr lang="en-US" sz="1400" b="0" i="1" dirty="0" err="1"/>
              <a:t>kolayca</a:t>
            </a:r>
            <a:r>
              <a:rPr lang="en-US" sz="1400" b="0" i="1" dirty="0"/>
              <a:t> </a:t>
            </a:r>
            <a:r>
              <a:rPr lang="en-US" sz="1400" b="0" i="1" dirty="0" err="1"/>
              <a:t>dile</a:t>
            </a:r>
            <a:r>
              <a:rPr lang="en-US" sz="1400" b="0" i="1" dirty="0"/>
              <a:t> </a:t>
            </a:r>
            <a:r>
              <a:rPr lang="en-US" sz="1400" b="0" i="1" dirty="0" err="1"/>
              <a:t>getirmeleri</a:t>
            </a:r>
            <a:r>
              <a:rPr lang="en-US" sz="1400" b="0" i="1" dirty="0"/>
              <a:t> </a:t>
            </a:r>
            <a:r>
              <a:rPr lang="en-US" sz="1400" b="0" i="1" dirty="0" err="1"/>
              <a:t>için</a:t>
            </a:r>
            <a:r>
              <a:rPr lang="en-US" sz="1400" b="0" i="1" dirty="0"/>
              <a:t> </a:t>
            </a:r>
            <a:r>
              <a:rPr lang="en-US" sz="1400" b="0" i="1" dirty="0" err="1"/>
              <a:t>gerekli</a:t>
            </a:r>
            <a:r>
              <a:rPr lang="en-US" sz="1400" b="0" i="1" dirty="0"/>
              <a:t> </a:t>
            </a:r>
            <a:r>
              <a:rPr lang="en-US" sz="1400" b="0" i="1" dirty="0" err="1"/>
              <a:t>imkanlar</a:t>
            </a:r>
            <a:r>
              <a:rPr lang="en-US" sz="1400" b="0" i="1" dirty="0"/>
              <a:t> </a:t>
            </a:r>
            <a:r>
              <a:rPr lang="en-US" sz="1400" b="0" i="1" dirty="0" err="1"/>
              <a:t>sağlanmaktadır</a:t>
            </a:r>
            <a:r>
              <a:rPr lang="en-US" sz="1400" b="0" i="1" dirty="0"/>
              <a:t>. </a:t>
            </a:r>
            <a:endParaRPr lang="en-US" sz="1400" i="1" dirty="0"/>
          </a:p>
          <a:p>
            <a:pPr defTabSz="914400">
              <a:lnSpc>
                <a:spcPct val="110000"/>
              </a:lnSpc>
              <a:buClr>
                <a:schemeClr val="accent1"/>
              </a:buClr>
              <a:buSzPct val="100000"/>
            </a:pPr>
            <a:r>
              <a:rPr lang="en-US" sz="1400" i="1" dirty="0"/>
              <a:t>	</a:t>
            </a:r>
            <a:r>
              <a:rPr lang="en-US" sz="1400" i="1" dirty="0" err="1"/>
              <a:t>Ö</a:t>
            </a:r>
            <a:r>
              <a:rPr lang="en-US" sz="1400" b="0" i="1" dirty="0" err="1"/>
              <a:t>̈neri</a:t>
            </a:r>
            <a:r>
              <a:rPr lang="en-US" sz="1400" b="0" i="1" dirty="0"/>
              <a:t> </a:t>
            </a:r>
            <a:r>
              <a:rPr lang="en-US" sz="1400" b="0" i="1" dirty="0" err="1"/>
              <a:t>ve</a:t>
            </a:r>
            <a:r>
              <a:rPr lang="en-US" sz="1400" b="0" i="1" dirty="0"/>
              <a:t> </a:t>
            </a:r>
            <a:r>
              <a:rPr lang="en-US" sz="1400" b="0" i="1" dirty="0" err="1"/>
              <a:t>şikayet</a:t>
            </a:r>
            <a:r>
              <a:rPr lang="en-US" sz="1400" b="0" i="1" dirty="0"/>
              <a:t> </a:t>
            </a:r>
            <a:r>
              <a:rPr lang="en-US" sz="1400" b="0" i="1" dirty="0" err="1"/>
              <a:t>kutuları</a:t>
            </a:r>
            <a:r>
              <a:rPr lang="en-US" sz="1400" b="0" i="1" dirty="0"/>
              <a:t> </a:t>
            </a:r>
            <a:r>
              <a:rPr lang="en-US" sz="1400" b="0" i="1" dirty="0" err="1"/>
              <a:t>herkesin</a:t>
            </a:r>
            <a:r>
              <a:rPr lang="en-US" sz="1400" b="0" i="1" dirty="0"/>
              <a:t> </a:t>
            </a:r>
            <a:r>
              <a:rPr lang="en-US" sz="1400" b="0" i="1" dirty="0" err="1"/>
              <a:t>ulaşabileceği</a:t>
            </a:r>
            <a:r>
              <a:rPr lang="en-US" sz="1400" b="0" i="1" dirty="0"/>
              <a:t> </a:t>
            </a:r>
            <a:r>
              <a:rPr lang="en-US" sz="1400" b="0" i="1" dirty="0" err="1"/>
              <a:t>yerlerde</a:t>
            </a:r>
            <a:r>
              <a:rPr lang="en-US" sz="1400" b="0" i="1" dirty="0"/>
              <a:t> </a:t>
            </a:r>
            <a:r>
              <a:rPr lang="en-US" sz="1400" b="0" i="1" dirty="0" err="1"/>
              <a:t>bulundurulmakta</a:t>
            </a:r>
            <a:r>
              <a:rPr lang="en-US" sz="1400" b="0" i="1" dirty="0"/>
              <a:t>, </a:t>
            </a:r>
            <a:r>
              <a:rPr lang="en-US" sz="1400" b="0" i="1" dirty="0" err="1"/>
              <a:t>kutular</a:t>
            </a:r>
            <a:r>
              <a:rPr lang="en-US" sz="1400" b="0" i="1" dirty="0"/>
              <a:t> </a:t>
            </a:r>
            <a:r>
              <a:rPr lang="en-US" sz="1400" b="0" i="1" dirty="0" err="1"/>
              <a:t>kontrol</a:t>
            </a:r>
            <a:r>
              <a:rPr lang="en-US" sz="1400" b="0" i="1" dirty="0"/>
              <a:t> </a:t>
            </a:r>
            <a:r>
              <a:rPr lang="en-US" sz="1400" b="0" i="1" dirty="0" err="1"/>
              <a:t>edilerek</a:t>
            </a:r>
            <a:r>
              <a:rPr lang="en-US" sz="1400" b="0" i="1" dirty="0"/>
              <a:t> </a:t>
            </a:r>
            <a:r>
              <a:rPr lang="en-US" sz="1400" b="0" i="1" dirty="0" err="1"/>
              <a:t>değerlendirilmektedir</a:t>
            </a:r>
            <a:r>
              <a:rPr lang="en-US" sz="1400" b="0" i="1" dirty="0"/>
              <a:t>. </a:t>
            </a:r>
            <a:r>
              <a:rPr lang="en-US" sz="1400" b="0" i="1" dirty="0" err="1"/>
              <a:t>Başarımız</a:t>
            </a:r>
            <a:r>
              <a:rPr lang="en-US" sz="1400" b="0" i="1" dirty="0"/>
              <a:t> her </a:t>
            </a:r>
            <a:r>
              <a:rPr lang="en-US" sz="1400" b="0" i="1" dirty="0" err="1"/>
              <a:t>bir</a:t>
            </a:r>
            <a:r>
              <a:rPr lang="en-US" sz="1400" b="0" i="1" dirty="0"/>
              <a:t> </a:t>
            </a:r>
            <a:r>
              <a:rPr lang="en-US" sz="1400" b="0" i="1" dirty="0" err="1"/>
              <a:t>çalışanımızın</a:t>
            </a:r>
            <a:r>
              <a:rPr lang="en-US" sz="1400" b="0" i="1" dirty="0"/>
              <a:t> </a:t>
            </a:r>
            <a:r>
              <a:rPr lang="en-US" sz="1400" b="0" i="1" dirty="0" err="1"/>
              <a:t>katkılarına</a:t>
            </a:r>
            <a:r>
              <a:rPr lang="en-US" sz="1400" b="0" i="1" dirty="0"/>
              <a:t> </a:t>
            </a:r>
            <a:r>
              <a:rPr lang="en-US" sz="1400" b="0" i="1" dirty="0" err="1"/>
              <a:t>bağlıdır</a:t>
            </a:r>
            <a:r>
              <a:rPr lang="en-US" sz="1400" b="0" i="1" dirty="0"/>
              <a:t>. </a:t>
            </a:r>
            <a:endParaRPr lang="en-US" sz="1400" i="1" dirty="0"/>
          </a:p>
          <a:p>
            <a:pPr defTabSz="914400">
              <a:lnSpc>
                <a:spcPct val="110000"/>
              </a:lnSpc>
              <a:spcAft>
                <a:spcPts val="600"/>
              </a:spcAft>
              <a:buClr>
                <a:schemeClr val="accent1"/>
              </a:buClr>
              <a:buSzPct val="100000"/>
            </a:pPr>
            <a:br>
              <a:rPr lang="en-US" sz="1400" b="0" i="1" dirty="0"/>
            </a:br>
            <a:endParaRPr lang="en-US" sz="1400" b="0" i="1" dirty="0"/>
          </a:p>
        </p:txBody>
      </p:sp>
    </p:spTree>
    <p:extLst>
      <p:ext uri="{BB962C8B-B14F-4D97-AF65-F5344CB8AC3E}">
        <p14:creationId xmlns:p14="http://schemas.microsoft.com/office/powerpoint/2010/main" val="4049239270"/>
      </p:ext>
    </p:extLst>
  </p:cSld>
  <p:clrMapOvr>
    <a:masterClrMapping/>
  </p:clrMapOvr>
</p:sld>
</file>

<file path=ppt/theme/theme1.xml><?xml version="1.0" encoding="utf-8"?>
<a:theme xmlns:a="http://schemas.openxmlformats.org/drawingml/2006/main" name="Dilim">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113</TotalTime>
  <Words>3360</Words>
  <Application>Microsoft Macintosh PowerPoint</Application>
  <PresentationFormat>Geniş ekran</PresentationFormat>
  <Paragraphs>268</Paragraphs>
  <Slides>25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Arial</vt:lpstr>
      <vt:lpstr>Calibri</vt:lpstr>
      <vt:lpstr>Century Gothic</vt:lpstr>
      <vt:lpstr>MyriadPro</vt:lpstr>
      <vt:lpstr>Times New Roman</vt:lpstr>
      <vt:lpstr>Trebuchet MS</vt:lpstr>
      <vt:lpstr>Wingdings</vt:lpstr>
      <vt:lpstr>Wingdings 3</vt:lpstr>
      <vt:lpstr>Dilim</vt:lpstr>
      <vt:lpstr>PowerPoint Sunusu</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Yiğit Yetüt</dc:creator>
  <cp:lastModifiedBy>9849</cp:lastModifiedBy>
  <cp:revision>36</cp:revision>
  <dcterms:created xsi:type="dcterms:W3CDTF">2023-04-27T22:39:09Z</dcterms:created>
  <dcterms:modified xsi:type="dcterms:W3CDTF">2025-02-19T06:47:18Z</dcterms:modified>
</cp:coreProperties>
</file>